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323" r:id="rId4"/>
    <p:sldId id="275" r:id="rId5"/>
    <p:sldId id="324" r:id="rId6"/>
  </p:sldIdLst>
  <p:sldSz cx="7667625" cy="1047591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E5C1A62-7F58-4A2B-BA0C-047E7E73BA4B}">
          <p14:sldIdLst>
            <p14:sldId id="256"/>
          </p14:sldIdLst>
        </p14:section>
        <p14:section name="Sekcja bez tytułu" id="{63D67687-3987-442E-AEA0-FFD3AEA20475}">
          <p14:sldIdLst>
            <p14:sldId id="257"/>
            <p14:sldId id="323"/>
            <p14:sldId id="275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52" userDrawn="1">
          <p15:clr>
            <a:srgbClr val="A4A3A4"/>
          </p15:clr>
        </p15:guide>
        <p15:guide id="2" pos="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4E8"/>
    <a:srgbClr val="36A0D2"/>
    <a:srgbClr val="1074BC"/>
    <a:srgbClr val="7BB6E3"/>
    <a:srgbClr val="4CCAEF"/>
    <a:srgbClr val="64B6DC"/>
    <a:srgbClr val="5CB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1C65A-7D97-4970-9EE5-CF8FEFEE33BF}" v="37" dt="2024-12-02T15:16:12.1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F9D4DD-23FA-4A1F-B4F3-994118A7BB89}" styleName="{d27b558c-881a-4a59-9799-e04a28f8aa34}">
    <a:wholeTbl>
      <a:tcTxStyle>
        <a:fontRef idx="none">
          <a:prstClr val="black"/>
        </a:fontRef>
      </a:tcTxStyle>
      <a:tcStyle>
        <a:tcBdr>
          <a:top>
            <a:ln w="12700" cmpd="sng">
              <a:solidFill>
                <a:srgbClr val="8EBFD6"/>
              </a:solidFill>
            </a:ln>
          </a:top>
          <a:bottom>
            <a:ln w="12700" cmpd="sng">
              <a:solidFill>
                <a:srgbClr val="8EBFD6"/>
              </a:solidFill>
            </a:ln>
          </a:bottom>
          <a:insideV>
            <a:ln w="12700" cmpd="sng">
              <a:solidFill>
                <a:srgbClr val="8EBFD6"/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>
        <a:fontRef idx="none">
          <a:prstClr val="black"/>
        </a:fontRef>
      </a:tcTxStyle>
      <a:tcStyle>
        <a:tcBdr/>
        <a:fill>
          <a:solidFill>
            <a:srgbClr val="B9D6E6"/>
          </a:solidFill>
        </a:fill>
      </a:tcStyle>
    </a:band2H>
    <a:firstRow>
      <a:tcTxStyle>
        <a:fontRef idx="none">
          <a:prstClr val="black"/>
        </a:fontRef>
      </a:tcTxStyle>
      <a:tcStyle>
        <a:tcBdr>
          <a:bottom>
            <a:ln w="12700" cmpd="sng">
              <a:solidFill>
                <a:srgbClr val="8EBFD6"/>
              </a:solidFill>
            </a:ln>
          </a:bottom>
        </a:tcBdr>
        <a:fill>
          <a:solidFill>
            <a:srgbClr val="B9D6E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388" autoAdjust="0"/>
  </p:normalViewPr>
  <p:slideViewPr>
    <p:cSldViewPr snapToGrid="0" showGuides="1">
      <p:cViewPr varScale="1">
        <p:scale>
          <a:sx n="54" d="100"/>
          <a:sy n="54" d="100"/>
        </p:scale>
        <p:origin x="1565" y="82"/>
      </p:cViewPr>
      <p:guideLst>
        <p:guide orient="horz" pos="1452"/>
        <p:guide pos="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a Rosenhof" userId="42c2203c65a45b71" providerId="LiveId" clId="{5071C65A-7D97-4970-9EE5-CF8FEFEE33BF}"/>
    <pc:docChg chg="undo custSel modSld">
      <pc:chgData name="Dorota Rosenhof" userId="42c2203c65a45b71" providerId="LiveId" clId="{5071C65A-7D97-4970-9EE5-CF8FEFEE33BF}" dt="2024-12-02T15:23:11.418" v="160" actId="14100"/>
      <pc:docMkLst>
        <pc:docMk/>
      </pc:docMkLst>
      <pc:sldChg chg="addSp delSp modSp mod modTransition">
        <pc:chgData name="Dorota Rosenhof" userId="42c2203c65a45b71" providerId="LiveId" clId="{5071C65A-7D97-4970-9EE5-CF8FEFEE33BF}" dt="2024-12-02T15:23:11.418" v="160" actId="14100"/>
        <pc:sldMkLst>
          <pc:docMk/>
          <pc:sldMk cId="0" sldId="256"/>
        </pc:sldMkLst>
        <pc:spChg chg="add mod">
          <ac:chgData name="Dorota Rosenhof" userId="42c2203c65a45b71" providerId="LiveId" clId="{5071C65A-7D97-4970-9EE5-CF8FEFEE33BF}" dt="2024-12-02T15:04:30.744" v="35" actId="33987"/>
          <ac:spMkLst>
            <pc:docMk/>
            <pc:sldMk cId="0" sldId="256"/>
            <ac:spMk id="3" creationId="{E6860007-559A-01DF-E65B-A758B05430CE}"/>
          </ac:spMkLst>
        </pc:spChg>
        <pc:spChg chg="add mod">
          <ac:chgData name="Dorota Rosenhof" userId="42c2203c65a45b71" providerId="LiveId" clId="{5071C65A-7D97-4970-9EE5-CF8FEFEE33BF}" dt="2024-12-02T15:23:11.418" v="160" actId="14100"/>
          <ac:spMkLst>
            <pc:docMk/>
            <pc:sldMk cId="0" sldId="256"/>
            <ac:spMk id="7" creationId="{A5179702-8306-0841-BD4E-8F8D544004E9}"/>
          </ac:spMkLst>
        </pc:spChg>
        <pc:inkChg chg="add del">
          <ac:chgData name="Dorota Rosenhof" userId="42c2203c65a45b71" providerId="LiveId" clId="{5071C65A-7D97-4970-9EE5-CF8FEFEE33BF}" dt="2024-12-02T15:07:28.015" v="66" actId="9405"/>
          <ac:inkMkLst>
            <pc:docMk/>
            <pc:sldMk cId="0" sldId="256"/>
            <ac:inkMk id="4" creationId="{37D62395-D2E3-4DBC-0E46-C97911171D2C}"/>
          </ac:inkMkLst>
        </pc:inkChg>
        <pc:inkChg chg="add del">
          <ac:chgData name="Dorota Rosenhof" userId="42c2203c65a45b71" providerId="LiveId" clId="{5071C65A-7D97-4970-9EE5-CF8FEFEE33BF}" dt="2024-12-02T15:07:37.335" v="68" actId="9405"/>
          <ac:inkMkLst>
            <pc:docMk/>
            <pc:sldMk cId="0" sldId="256"/>
            <ac:inkMk id="5" creationId="{4AE6612C-5A29-723F-1DBF-A9F605B62EC5}"/>
          </ac:inkMkLst>
        </pc:inkChg>
      </pc:sldChg>
      <pc:sldChg chg="addSp modSp mod">
        <pc:chgData name="Dorota Rosenhof" userId="42c2203c65a45b71" providerId="LiveId" clId="{5071C65A-7D97-4970-9EE5-CF8FEFEE33BF}" dt="2024-12-02T15:10:52.553" v="96" actId="1076"/>
        <pc:sldMkLst>
          <pc:docMk/>
          <pc:sldMk cId="0" sldId="257"/>
        </pc:sldMkLst>
        <pc:picChg chg="add mod">
          <ac:chgData name="Dorota Rosenhof" userId="42c2203c65a45b71" providerId="LiveId" clId="{5071C65A-7D97-4970-9EE5-CF8FEFEE33BF}" dt="2024-12-02T15:10:52.553" v="96" actId="1076"/>
          <ac:picMkLst>
            <pc:docMk/>
            <pc:sldMk cId="0" sldId="257"/>
            <ac:picMk id="3" creationId="{2B437FDE-7109-8F7E-1693-B173D3DB8070}"/>
          </ac:picMkLst>
        </pc:picChg>
        <pc:picChg chg="mod">
          <ac:chgData name="Dorota Rosenhof" userId="42c2203c65a45b71" providerId="LiveId" clId="{5071C65A-7D97-4970-9EE5-CF8FEFEE33BF}" dt="2024-12-02T15:10:49.643" v="95" actId="14100"/>
          <ac:picMkLst>
            <pc:docMk/>
            <pc:sldMk cId="0" sldId="257"/>
            <ac:picMk id="157" creationId="{F62A1D07-1EF9-70D0-5F40-93148CDBADE7}"/>
          </ac:picMkLst>
        </pc:picChg>
      </pc:sldChg>
      <pc:sldChg chg="addSp modSp mod">
        <pc:chgData name="Dorota Rosenhof" userId="42c2203c65a45b71" providerId="LiveId" clId="{5071C65A-7D97-4970-9EE5-CF8FEFEE33BF}" dt="2024-12-02T15:16:27.713" v="157" actId="1076"/>
        <pc:sldMkLst>
          <pc:docMk/>
          <pc:sldMk cId="0" sldId="275"/>
        </pc:sldMkLst>
        <pc:picChg chg="add mod">
          <ac:chgData name="Dorota Rosenhof" userId="42c2203c65a45b71" providerId="LiveId" clId="{5071C65A-7D97-4970-9EE5-CF8FEFEE33BF}" dt="2024-12-02T15:16:27.713" v="157" actId="1076"/>
          <ac:picMkLst>
            <pc:docMk/>
            <pc:sldMk cId="0" sldId="275"/>
            <ac:picMk id="13" creationId="{54C7BD2D-5FD0-8276-36FB-435EC8295B7F}"/>
          </ac:picMkLst>
        </pc:picChg>
      </pc:sldChg>
      <pc:sldChg chg="addSp delSp modSp mod setBg">
        <pc:chgData name="Dorota Rosenhof" userId="42c2203c65a45b71" providerId="LiveId" clId="{5071C65A-7D97-4970-9EE5-CF8FEFEE33BF}" dt="2024-12-02T15:15:05.820" v="147"/>
        <pc:sldMkLst>
          <pc:docMk/>
          <pc:sldMk cId="0" sldId="323"/>
        </pc:sldMkLst>
        <pc:picChg chg="add mod">
          <ac:chgData name="Dorota Rosenhof" userId="42c2203c65a45b71" providerId="LiveId" clId="{5071C65A-7D97-4970-9EE5-CF8FEFEE33BF}" dt="2024-12-02T15:11:45.558" v="103" actId="1076"/>
          <ac:picMkLst>
            <pc:docMk/>
            <pc:sldMk cId="0" sldId="323"/>
            <ac:picMk id="3" creationId="{70D34B37-0D49-30D2-1D8E-E098B3271C60}"/>
          </ac:picMkLst>
        </pc:picChg>
        <pc:picChg chg="del mod">
          <ac:chgData name="Dorota Rosenhof" userId="42c2203c65a45b71" providerId="LiveId" clId="{5071C65A-7D97-4970-9EE5-CF8FEFEE33BF}" dt="2024-12-02T15:11:31.088" v="98" actId="21"/>
          <ac:picMkLst>
            <pc:docMk/>
            <pc:sldMk cId="0" sldId="323"/>
            <ac:picMk id="12" creationId="{B8CAAA0C-9126-CA6F-DEE1-6BE85B23F8E6}"/>
          </ac:picMkLst>
        </pc:picChg>
      </pc:sldChg>
      <pc:sldChg chg="addSp modSp mod">
        <pc:chgData name="Dorota Rosenhof" userId="42c2203c65a45b71" providerId="LiveId" clId="{5071C65A-7D97-4970-9EE5-CF8FEFEE33BF}" dt="2024-12-02T15:16:53.467" v="158" actId="1076"/>
        <pc:sldMkLst>
          <pc:docMk/>
          <pc:sldMk cId="3316520127" sldId="324"/>
        </pc:sldMkLst>
        <pc:spChg chg="mod">
          <ac:chgData name="Dorota Rosenhof" userId="42c2203c65a45b71" providerId="LiveId" clId="{5071C65A-7D97-4970-9EE5-CF8FEFEE33BF}" dt="2024-12-02T15:15:38.690" v="150" actId="207"/>
          <ac:spMkLst>
            <pc:docMk/>
            <pc:sldMk cId="3316520127" sldId="324"/>
            <ac:spMk id="4" creationId="{00000000-0000-0000-0000-000000000000}"/>
          </ac:spMkLst>
        </pc:spChg>
        <pc:spChg chg="mod">
          <ac:chgData name="Dorota Rosenhof" userId="42c2203c65a45b71" providerId="LiveId" clId="{5071C65A-7D97-4970-9EE5-CF8FEFEE33BF}" dt="2024-12-02T15:15:29.567" v="149" actId="207"/>
          <ac:spMkLst>
            <pc:docMk/>
            <pc:sldMk cId="3316520127" sldId="324"/>
            <ac:spMk id="7" creationId="{00000000-0000-0000-0000-000000000000}"/>
          </ac:spMkLst>
        </pc:spChg>
        <pc:spChg chg="mod">
          <ac:chgData name="Dorota Rosenhof" userId="42c2203c65a45b71" providerId="LiveId" clId="{5071C65A-7D97-4970-9EE5-CF8FEFEE33BF}" dt="2024-12-02T15:15:20.829" v="148" actId="207"/>
          <ac:spMkLst>
            <pc:docMk/>
            <pc:sldMk cId="3316520127" sldId="324"/>
            <ac:spMk id="8" creationId="{00000000-0000-0000-0000-000000000000}"/>
          </ac:spMkLst>
        </pc:spChg>
        <pc:picChg chg="add mod">
          <ac:chgData name="Dorota Rosenhof" userId="42c2203c65a45b71" providerId="LiveId" clId="{5071C65A-7D97-4970-9EE5-CF8FEFEE33BF}" dt="2024-12-02T15:16:53.467" v="158" actId="1076"/>
          <ac:picMkLst>
            <pc:docMk/>
            <pc:sldMk cId="3316520127" sldId="324"/>
            <ac:picMk id="10" creationId="{6EE7F3FC-608C-0431-67D6-7802926A19B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09:29:50.59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53.43579"/>
      <inkml:brushProperty name="anchorY" value="-6243.33105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9T09:30:12.56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769.43579"/>
      <inkml:brushProperty name="anchorY" value="-7259.33154"/>
      <inkml:brushProperty name="scaleFactor" value="0.5"/>
    </inkml:brush>
  </inkml:definitions>
  <inkml:trace contextRef="#ctx0" brushRef="#br0">172 396 24575,'0'0'0,"-3"0"0,-1 3 0,0 8 0,2 6 0,0 10 0,0 8 0,2 7 0,-4 8 0,0 4 0,-2 5 0,0-7 0,0-1 0,-1-5 0,0-7 0,2-8 0,2-5 0,0-4 0,2-4 0,-3-2 0,1 0 0,-1 3 0,2 0 0,0 7 0,-2 7 0,0 17 0,-3 8 0,0 4 0,-1 1 0,0-6 0,-1-6 0,1-9 0,2-5 0,-2-7 0,2-6 0,1 4 0,1 1 0,2 4 0,1 13 0,1 8 0,0 0 0,0 4 0,0 7 0,1-1 0,-1 1 0,0-5 0,0 0 0,0-3 0,0 5 0,0-5 0,0-2 0,0-1 0,4-6 0,3 0 0,0-1 0,2 0 0,7-2 0,1-3 0,5 1 0,7 1 0,7 2 0,6-2 0,8 5 0,0-2 0,14 4 0,-5-3 0,6 1 0,1-3 0,1-1 0,-2-5 0,-3-3 0,-1-2 0,2-2 0,0-4 0,-5-3 0,1-3 0,0-3 0,0-2 0,-2-1 0,-6 2 0,2-2 0,0-1 0,-2 0 0,1-4 0,6 1 0,10-1 0,7 2 0,9 1 0,4 0 0,5 1 0,6 1 0,7 7 0,-5 0 0,-6 3 0,-9-1 0,-6 2 0,-6-1 0,-11-3 0,-12-6 0,-9-5 0,-6-5 0,1-7 0,4-7 0,28 0 0,27-2 0,23-4 0,34 0 0,16 2 0,7 3 0,-21 2 0,-32 2 0,-30-5 0,-24-6 0,-16-6 0,-5-9 0,7-11 0,17-24 0,8-11 0,10-12 0,3-12 0,-6-5 0,5-10 0,-14 13 0,1-1 0,-12 4 0,-8 12 0,-9 9 0,-11 14 0,-8 11 0,-7 5 0,-5 2 0,-5 4 0,-2 3 0,-4-2 0,-2-9 0,0-9 0,2-16 0,0-15 0,-2 1 0,1-1 0,3-6 0,-1-10 0,1-6 0,-1 3 0,-3 10 0,-1 12 0,-2 19 0,-2 11 0,0 10 0,-5 10 0,0 4 0,0 7 0,-2-1 0,0 0 0,-3 2 0,-1 1 0,0-1 0,-4-2 0,-2-3 0,-5-5 0,-7-5 0,-4-5 0,-2-3 0,5 5 0,-1-5 0,-5-8 0,2 5 0,-2 3 0,1 1 0,-3-1 0,-4 1 0,0 4 0,1 7 0,-2 3 0,-6-2 0,-11-4 0,-7 0 0,-13 0 0,-3 4 0,-17 5 0,-12 0 0,7 7 0,13 7 0,5 5 0,18 4 0,16 4 0,14 2 0,11 1 0,3 3 0,4 1 0,-5 3 0,-5 6 0,-10 2 0,-16 6 0,-18 3 0,-10 5 0,-2-2 0,-8 2 0,-4-2 0,0-3 0,9-3 0,6-2 0,7 2 0,4-5 0,10 0 0,-1-1 0,6-4 0,4-3 0,1-3 0,2 0 0,1-1 0,-4-2 0,-11 3 0,-6-1 0,-14-1 0,-5 2 0,-6 0 0,6-2 0,9 3 0,6-1 0,10-1 0,11-2 0,7-1 0,10 0 0,4-2 0,6 0 0,-3 0 0,-1 0 0,-2 0 0,0-1 0,2 1 0,3 0 0,3 0 0,3-3 0,2-1 0,-2 0 0,1 1 0,-4 1 0,-1 1 0,-4 0 0,1 1 0,-4 0 0,-2 0 0,3 0 0,2 0 0,5 0 0,-2 4 0,-3 3 0,-6 3 0,-9 4 0,-8 1 0,-3 1 0,-1 2 0,6-4 0,6 0 0,7-3 0,10 0 0,13 1 0,8-3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99552" y="1143000"/>
            <a:ext cx="225889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01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1143000"/>
            <a:ext cx="22574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E5B186-FE22-3902-DFF3-86119F56E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453" y="1714461"/>
            <a:ext cx="5750719" cy="3647170"/>
          </a:xfrm>
        </p:spPr>
        <p:txBody>
          <a:bodyPr anchor="b"/>
          <a:lstStyle>
            <a:lvl1pPr algn="ctr">
              <a:defRPr sz="3773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C0905EB-CAA2-32CE-7EBF-D760835B9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453" y="5502280"/>
            <a:ext cx="5750719" cy="2529253"/>
          </a:xfrm>
        </p:spPr>
        <p:txBody>
          <a:bodyPr/>
          <a:lstStyle>
            <a:lvl1pPr marL="0" indent="0" algn="ctr">
              <a:buNone/>
              <a:defRPr sz="1509"/>
            </a:lvl1pPr>
            <a:lvl2pPr marL="287533" indent="0" algn="ctr">
              <a:buNone/>
              <a:defRPr sz="1258"/>
            </a:lvl2pPr>
            <a:lvl3pPr marL="575066" indent="0" algn="ctr">
              <a:buNone/>
              <a:defRPr sz="1132"/>
            </a:lvl3pPr>
            <a:lvl4pPr marL="862599" indent="0" algn="ctr">
              <a:buNone/>
              <a:defRPr sz="1006"/>
            </a:lvl4pPr>
            <a:lvl5pPr marL="1150132" indent="0" algn="ctr">
              <a:buNone/>
              <a:defRPr sz="1006"/>
            </a:lvl5pPr>
            <a:lvl6pPr marL="1437665" indent="0" algn="ctr">
              <a:buNone/>
              <a:defRPr sz="1006"/>
            </a:lvl6pPr>
            <a:lvl7pPr marL="1725198" indent="0" algn="ctr">
              <a:buNone/>
              <a:defRPr sz="1006"/>
            </a:lvl7pPr>
            <a:lvl8pPr marL="2012732" indent="0" algn="ctr">
              <a:buNone/>
              <a:defRPr sz="1006"/>
            </a:lvl8pPr>
            <a:lvl9pPr marL="2300265" indent="0" algn="ctr">
              <a:buNone/>
              <a:defRPr sz="1006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EA2464-59F4-FBA9-3091-2824E783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6DCC3F-8B35-660A-8420-098A14AE9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5C1611-BC99-B33D-D95A-BAD56795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4571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41666D-5D0F-655D-B091-523216347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35E6CB6-F89E-F85D-F8AD-7492F1B4C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EEF158-39F9-09EE-3240-3F61F45F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5A1C42-2E13-1BFB-91D5-3C815068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032AE3-3DB6-EB06-7CF0-A85F62E9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257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3EB1537-9EB7-DA9C-A1D7-08DC1BA3C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87144" y="557745"/>
            <a:ext cx="1653332" cy="887785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0FFA57-2ED6-6509-4826-52F923C8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7149" y="557745"/>
            <a:ext cx="4864150" cy="887785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906A39-EB32-747F-EBE8-5D9B5FC4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F4BBECB-3F66-6221-7703-E0A3C520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8C00A-40DC-6D14-BB23-B74732A9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79496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705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94B3A0-4470-BFCA-03C1-C893AE10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660209-19C4-83D7-D813-CAE049E7B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0AF847-AD67-4D52-AB83-C2DB8BB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8ACF73-9DDA-3C07-A34A-D3A336C8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0B9DD6-C0EB-122C-58EC-0FF1E4CE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315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E51429-2BAF-B276-5FD6-553670A9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55" y="2611705"/>
            <a:ext cx="6613327" cy="4357688"/>
          </a:xfrm>
        </p:spPr>
        <p:txBody>
          <a:bodyPr anchor="b"/>
          <a:lstStyle>
            <a:lvl1pPr>
              <a:defRPr sz="3773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19D4C0-1D83-75B0-D4D0-40F3EED5D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155" y="7010618"/>
            <a:ext cx="6613327" cy="2291605"/>
          </a:xfrm>
        </p:spPr>
        <p:txBody>
          <a:bodyPr/>
          <a:lstStyle>
            <a:lvl1pPr marL="0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1pPr>
            <a:lvl2pPr marL="287533" indent="0">
              <a:buNone/>
              <a:defRPr sz="1258">
                <a:solidFill>
                  <a:schemeClr val="tx1">
                    <a:tint val="75000"/>
                  </a:schemeClr>
                </a:solidFill>
              </a:defRPr>
            </a:lvl2pPr>
            <a:lvl3pPr marL="575066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3pPr>
            <a:lvl4pPr marL="862599" indent="0">
              <a:buNone/>
              <a:defRPr sz="1006">
                <a:solidFill>
                  <a:schemeClr val="tx1">
                    <a:tint val="75000"/>
                  </a:schemeClr>
                </a:solidFill>
              </a:defRPr>
            </a:lvl4pPr>
            <a:lvl5pPr marL="1150132" indent="0">
              <a:buNone/>
              <a:defRPr sz="1006">
                <a:solidFill>
                  <a:schemeClr val="tx1">
                    <a:tint val="75000"/>
                  </a:schemeClr>
                </a:solidFill>
              </a:defRPr>
            </a:lvl5pPr>
            <a:lvl6pPr marL="1437665" indent="0">
              <a:buNone/>
              <a:defRPr sz="1006">
                <a:solidFill>
                  <a:schemeClr val="tx1">
                    <a:tint val="75000"/>
                  </a:schemeClr>
                </a:solidFill>
              </a:defRPr>
            </a:lvl6pPr>
            <a:lvl7pPr marL="1725198" indent="0">
              <a:buNone/>
              <a:defRPr sz="1006">
                <a:solidFill>
                  <a:schemeClr val="tx1">
                    <a:tint val="75000"/>
                  </a:schemeClr>
                </a:solidFill>
              </a:defRPr>
            </a:lvl7pPr>
            <a:lvl8pPr marL="2012732" indent="0">
              <a:buNone/>
              <a:defRPr sz="1006">
                <a:solidFill>
                  <a:schemeClr val="tx1">
                    <a:tint val="75000"/>
                  </a:schemeClr>
                </a:solidFill>
              </a:defRPr>
            </a:lvl8pPr>
            <a:lvl9pPr marL="2300265" indent="0">
              <a:buNone/>
              <a:defRPr sz="10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B4DD0E-9519-3E11-B53C-A8B7E897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906A29-8701-C5A7-50F0-7A5BF6137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C8A874-C6A4-6C82-45B3-F5AABBDF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27595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90D15A-2A10-9290-762D-590C4DB0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53FF53-72FA-CB4A-1EB8-2358EADE0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149" y="2788727"/>
            <a:ext cx="3258741" cy="66468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72A53D-AC7D-E10A-3BAC-6FD87815C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1735" y="2788727"/>
            <a:ext cx="3258741" cy="66468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89E410-D484-1817-199F-D593865B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66AEFE-C0F9-3C56-9466-A40DC4E8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D32084-4C2A-DF8E-6FA6-7A7D4295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2863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24617-DDA0-149A-0F92-7E784F0D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48" y="557746"/>
            <a:ext cx="6613327" cy="202485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5DA658-B01D-E303-045F-698BB8A9D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148" y="2568054"/>
            <a:ext cx="3243764" cy="1258564"/>
          </a:xfrm>
        </p:spPr>
        <p:txBody>
          <a:bodyPr anchor="b"/>
          <a:lstStyle>
            <a:lvl1pPr marL="0" indent="0">
              <a:buNone/>
              <a:defRPr sz="1509" b="1"/>
            </a:lvl1pPr>
            <a:lvl2pPr marL="287533" indent="0">
              <a:buNone/>
              <a:defRPr sz="1258" b="1"/>
            </a:lvl2pPr>
            <a:lvl3pPr marL="575066" indent="0">
              <a:buNone/>
              <a:defRPr sz="1132" b="1"/>
            </a:lvl3pPr>
            <a:lvl4pPr marL="862599" indent="0">
              <a:buNone/>
              <a:defRPr sz="1006" b="1"/>
            </a:lvl4pPr>
            <a:lvl5pPr marL="1150132" indent="0">
              <a:buNone/>
              <a:defRPr sz="1006" b="1"/>
            </a:lvl5pPr>
            <a:lvl6pPr marL="1437665" indent="0">
              <a:buNone/>
              <a:defRPr sz="1006" b="1"/>
            </a:lvl6pPr>
            <a:lvl7pPr marL="1725198" indent="0">
              <a:buNone/>
              <a:defRPr sz="1006" b="1"/>
            </a:lvl7pPr>
            <a:lvl8pPr marL="2012732" indent="0">
              <a:buNone/>
              <a:defRPr sz="1006" b="1"/>
            </a:lvl8pPr>
            <a:lvl9pPr marL="2300265" indent="0">
              <a:buNone/>
              <a:defRPr sz="100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214311-8A61-351A-354B-6FF2C964B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148" y="3826618"/>
            <a:ext cx="3243764" cy="56283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678A7C-C22B-1CB0-FF91-ECAA4A1F2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1735" y="2568054"/>
            <a:ext cx="3259739" cy="1258564"/>
          </a:xfrm>
        </p:spPr>
        <p:txBody>
          <a:bodyPr anchor="b"/>
          <a:lstStyle>
            <a:lvl1pPr marL="0" indent="0">
              <a:buNone/>
              <a:defRPr sz="1509" b="1"/>
            </a:lvl1pPr>
            <a:lvl2pPr marL="287533" indent="0">
              <a:buNone/>
              <a:defRPr sz="1258" b="1"/>
            </a:lvl2pPr>
            <a:lvl3pPr marL="575066" indent="0">
              <a:buNone/>
              <a:defRPr sz="1132" b="1"/>
            </a:lvl3pPr>
            <a:lvl4pPr marL="862599" indent="0">
              <a:buNone/>
              <a:defRPr sz="1006" b="1"/>
            </a:lvl4pPr>
            <a:lvl5pPr marL="1150132" indent="0">
              <a:buNone/>
              <a:defRPr sz="1006" b="1"/>
            </a:lvl5pPr>
            <a:lvl6pPr marL="1437665" indent="0">
              <a:buNone/>
              <a:defRPr sz="1006" b="1"/>
            </a:lvl6pPr>
            <a:lvl7pPr marL="1725198" indent="0">
              <a:buNone/>
              <a:defRPr sz="1006" b="1"/>
            </a:lvl7pPr>
            <a:lvl8pPr marL="2012732" indent="0">
              <a:buNone/>
              <a:defRPr sz="1006" b="1"/>
            </a:lvl8pPr>
            <a:lvl9pPr marL="2300265" indent="0">
              <a:buNone/>
              <a:defRPr sz="100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94FE5CA-745B-182B-FCDE-68A522B8F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1735" y="3826618"/>
            <a:ext cx="3259739" cy="56283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8296C15-ED95-7DDF-2B5A-CA26102B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F4842A8-AE09-84D7-AC78-90292ED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CCB0988-235C-A09A-3BFB-7AAA31FE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3728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6F338E-3402-C20C-15B9-D1B91C84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20F1C88-1587-4147-2795-B2BF4686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B712F8D-535F-52DA-8DF4-A4BAFDBC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C2968E0-B51F-01A6-77AE-C9BBCFA1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3103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DCFB302-F977-0981-95C1-7FBE13E5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B3B99CC-452E-AF77-FEB3-55C11877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4CCC75-C651-733E-C9C2-3B4EB814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76497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117E6F-AE1C-0505-7434-7A8B01FD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48" y="698394"/>
            <a:ext cx="2473008" cy="2444380"/>
          </a:xfrm>
        </p:spPr>
        <p:txBody>
          <a:bodyPr anchor="b"/>
          <a:lstStyle>
            <a:lvl1pPr>
              <a:defRPr sz="2012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EE72E3-C17E-5457-A98B-62C1AFFF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739" y="1508338"/>
            <a:ext cx="3881735" cy="7444688"/>
          </a:xfrm>
        </p:spPr>
        <p:txBody>
          <a:bodyPr/>
          <a:lstStyle>
            <a:lvl1pPr>
              <a:defRPr sz="2012"/>
            </a:lvl1pPr>
            <a:lvl2pPr>
              <a:defRPr sz="1761"/>
            </a:lvl2pPr>
            <a:lvl3pPr>
              <a:defRPr sz="1509"/>
            </a:lvl3pPr>
            <a:lvl4pPr>
              <a:defRPr sz="1258"/>
            </a:lvl4pPr>
            <a:lvl5pPr>
              <a:defRPr sz="1258"/>
            </a:lvl5pPr>
            <a:lvl6pPr>
              <a:defRPr sz="1258"/>
            </a:lvl6pPr>
            <a:lvl7pPr>
              <a:defRPr sz="1258"/>
            </a:lvl7pPr>
            <a:lvl8pPr>
              <a:defRPr sz="1258"/>
            </a:lvl8pPr>
            <a:lvl9pPr>
              <a:defRPr sz="125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5C2F826-D947-CE78-4D09-05513A759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148" y="3142774"/>
            <a:ext cx="2473008" cy="5822377"/>
          </a:xfrm>
        </p:spPr>
        <p:txBody>
          <a:bodyPr/>
          <a:lstStyle>
            <a:lvl1pPr marL="0" indent="0">
              <a:buNone/>
              <a:defRPr sz="1006"/>
            </a:lvl1pPr>
            <a:lvl2pPr marL="287533" indent="0">
              <a:buNone/>
              <a:defRPr sz="880"/>
            </a:lvl2pPr>
            <a:lvl3pPr marL="575066" indent="0">
              <a:buNone/>
              <a:defRPr sz="755"/>
            </a:lvl3pPr>
            <a:lvl4pPr marL="862599" indent="0">
              <a:buNone/>
              <a:defRPr sz="629"/>
            </a:lvl4pPr>
            <a:lvl5pPr marL="1150132" indent="0">
              <a:buNone/>
              <a:defRPr sz="629"/>
            </a:lvl5pPr>
            <a:lvl6pPr marL="1437665" indent="0">
              <a:buNone/>
              <a:defRPr sz="629"/>
            </a:lvl6pPr>
            <a:lvl7pPr marL="1725198" indent="0">
              <a:buNone/>
              <a:defRPr sz="629"/>
            </a:lvl7pPr>
            <a:lvl8pPr marL="2012732" indent="0">
              <a:buNone/>
              <a:defRPr sz="629"/>
            </a:lvl8pPr>
            <a:lvl9pPr marL="2300265" indent="0">
              <a:buNone/>
              <a:defRPr sz="62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D395BEF-7D37-77D9-4851-7B8BA0A6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D597AEA-EB7C-0A90-410F-844A2B9C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8214DEC-680E-5F80-9450-63697998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17045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7672A4-7DF3-6FB6-7CBA-146B3D73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48" y="698394"/>
            <a:ext cx="2473008" cy="2444380"/>
          </a:xfrm>
        </p:spPr>
        <p:txBody>
          <a:bodyPr anchor="b"/>
          <a:lstStyle>
            <a:lvl1pPr>
              <a:defRPr sz="2012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9674E7C-19E4-DD28-5A95-C44605AD1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59739" y="1508338"/>
            <a:ext cx="3881735" cy="7444688"/>
          </a:xfrm>
        </p:spPr>
        <p:txBody>
          <a:bodyPr/>
          <a:lstStyle>
            <a:lvl1pPr marL="0" indent="0">
              <a:buNone/>
              <a:defRPr sz="2012"/>
            </a:lvl1pPr>
            <a:lvl2pPr marL="287533" indent="0">
              <a:buNone/>
              <a:defRPr sz="1761"/>
            </a:lvl2pPr>
            <a:lvl3pPr marL="575066" indent="0">
              <a:buNone/>
              <a:defRPr sz="1509"/>
            </a:lvl3pPr>
            <a:lvl4pPr marL="862599" indent="0">
              <a:buNone/>
              <a:defRPr sz="1258"/>
            </a:lvl4pPr>
            <a:lvl5pPr marL="1150132" indent="0">
              <a:buNone/>
              <a:defRPr sz="1258"/>
            </a:lvl5pPr>
            <a:lvl6pPr marL="1437665" indent="0">
              <a:buNone/>
              <a:defRPr sz="1258"/>
            </a:lvl6pPr>
            <a:lvl7pPr marL="1725198" indent="0">
              <a:buNone/>
              <a:defRPr sz="1258"/>
            </a:lvl7pPr>
            <a:lvl8pPr marL="2012732" indent="0">
              <a:buNone/>
              <a:defRPr sz="1258"/>
            </a:lvl8pPr>
            <a:lvl9pPr marL="2300265" indent="0">
              <a:buNone/>
              <a:defRPr sz="1258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80FAC3-EF9D-EAC9-6098-D434B52EA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148" y="3142774"/>
            <a:ext cx="2473008" cy="5822377"/>
          </a:xfrm>
        </p:spPr>
        <p:txBody>
          <a:bodyPr/>
          <a:lstStyle>
            <a:lvl1pPr marL="0" indent="0">
              <a:buNone/>
              <a:defRPr sz="1006"/>
            </a:lvl1pPr>
            <a:lvl2pPr marL="287533" indent="0">
              <a:buNone/>
              <a:defRPr sz="880"/>
            </a:lvl2pPr>
            <a:lvl3pPr marL="575066" indent="0">
              <a:buNone/>
              <a:defRPr sz="755"/>
            </a:lvl3pPr>
            <a:lvl4pPr marL="862599" indent="0">
              <a:buNone/>
              <a:defRPr sz="629"/>
            </a:lvl4pPr>
            <a:lvl5pPr marL="1150132" indent="0">
              <a:buNone/>
              <a:defRPr sz="629"/>
            </a:lvl5pPr>
            <a:lvl6pPr marL="1437665" indent="0">
              <a:buNone/>
              <a:defRPr sz="629"/>
            </a:lvl6pPr>
            <a:lvl7pPr marL="1725198" indent="0">
              <a:buNone/>
              <a:defRPr sz="629"/>
            </a:lvl7pPr>
            <a:lvl8pPr marL="2012732" indent="0">
              <a:buNone/>
              <a:defRPr sz="629"/>
            </a:lvl8pPr>
            <a:lvl9pPr marL="2300265" indent="0">
              <a:buNone/>
              <a:defRPr sz="629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9CE516-9BF5-936D-E0B9-EC5FE8DC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CD6D56C-B57C-398B-AC1C-2C444A63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54FDE2-A868-5CC2-AF19-3CCB7441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1771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78070E8-D4EB-1139-A499-D6B2AEBB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49" y="557746"/>
            <a:ext cx="6613327" cy="202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B672E5-80C0-4D15-F18E-04A73734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149" y="2788727"/>
            <a:ext cx="6613327" cy="6646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80F75C-0887-56DB-C560-82C99719F2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149" y="9709620"/>
            <a:ext cx="1725216" cy="557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2272-C655-439E-8C2E-B61479D0DBDA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F082-6D7F-59F3-4081-B7963F471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9901" y="9709620"/>
            <a:ext cx="2587823" cy="557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C23352-F7A6-0377-F985-3EEFED98F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15260" y="9709620"/>
            <a:ext cx="1725216" cy="557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450F8-6224-4266-95AF-46CA05AAA7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3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l" defTabSz="575066" rtl="0" eaLnBrk="1" latinLnBrk="0" hangingPunct="1">
        <a:lnSpc>
          <a:spcPct val="90000"/>
        </a:lnSpc>
        <a:spcBef>
          <a:spcPct val="0"/>
        </a:spcBef>
        <a:buNone/>
        <a:defRPr sz="2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767" indent="-143767" algn="l" defTabSz="575066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1pPr>
      <a:lvl2pPr marL="431300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509" kern="1200">
          <a:solidFill>
            <a:schemeClr val="tx1"/>
          </a:solidFill>
          <a:latin typeface="+mn-lt"/>
          <a:ea typeface="+mn-ea"/>
          <a:cs typeface="+mn-cs"/>
        </a:defRPr>
      </a:lvl2pPr>
      <a:lvl3pPr marL="718833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258" kern="1200">
          <a:solidFill>
            <a:schemeClr val="tx1"/>
          </a:solidFill>
          <a:latin typeface="+mn-lt"/>
          <a:ea typeface="+mn-ea"/>
          <a:cs typeface="+mn-cs"/>
        </a:defRPr>
      </a:lvl3pPr>
      <a:lvl4pPr marL="1006366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32" kern="1200">
          <a:solidFill>
            <a:schemeClr val="tx1"/>
          </a:solidFill>
          <a:latin typeface="+mn-lt"/>
          <a:ea typeface="+mn-ea"/>
          <a:cs typeface="+mn-cs"/>
        </a:defRPr>
      </a:lvl4pPr>
      <a:lvl5pPr marL="1293899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32" kern="1200">
          <a:solidFill>
            <a:schemeClr val="tx1"/>
          </a:solidFill>
          <a:latin typeface="+mn-lt"/>
          <a:ea typeface="+mn-ea"/>
          <a:cs typeface="+mn-cs"/>
        </a:defRPr>
      </a:lvl5pPr>
      <a:lvl6pPr marL="1581432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32" kern="1200">
          <a:solidFill>
            <a:schemeClr val="tx1"/>
          </a:solidFill>
          <a:latin typeface="+mn-lt"/>
          <a:ea typeface="+mn-ea"/>
          <a:cs typeface="+mn-cs"/>
        </a:defRPr>
      </a:lvl6pPr>
      <a:lvl7pPr marL="1868965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32" kern="1200">
          <a:solidFill>
            <a:schemeClr val="tx1"/>
          </a:solidFill>
          <a:latin typeface="+mn-lt"/>
          <a:ea typeface="+mn-ea"/>
          <a:cs typeface="+mn-cs"/>
        </a:defRPr>
      </a:lvl7pPr>
      <a:lvl8pPr marL="2156498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32" kern="1200">
          <a:solidFill>
            <a:schemeClr val="tx1"/>
          </a:solidFill>
          <a:latin typeface="+mn-lt"/>
          <a:ea typeface="+mn-ea"/>
          <a:cs typeface="+mn-cs"/>
        </a:defRPr>
      </a:lvl8pPr>
      <a:lvl9pPr marL="2444031" indent="-143767" algn="l" defTabSz="575066" rtl="0" eaLnBrk="1" latinLnBrk="0" hangingPunct="1">
        <a:lnSpc>
          <a:spcPct val="90000"/>
        </a:lnSpc>
        <a:spcBef>
          <a:spcPts val="314"/>
        </a:spcBef>
        <a:buFont typeface="Arial" panose="020B0604020202020204" pitchFamily="34" charset="0"/>
        <a:buChar char="•"/>
        <a:defRPr sz="11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1pPr>
      <a:lvl2pPr marL="287533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2pPr>
      <a:lvl3pPr marL="575066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3pPr>
      <a:lvl4pPr marL="862599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4pPr>
      <a:lvl5pPr marL="1150132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5pPr>
      <a:lvl6pPr marL="1437665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6pPr>
      <a:lvl7pPr marL="1725198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7pPr>
      <a:lvl8pPr marL="2012732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8pPr>
      <a:lvl9pPr marL="2300265" algn="l" defTabSz="575066" rtl="0" eaLnBrk="1" latinLnBrk="0" hangingPunct="1">
        <a:defRPr sz="11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customXml" Target="../ink/ink1.xml"/><Relationship Id="rId21" Type="http://schemas.openxmlformats.org/officeDocument/2006/relationships/image" Target="../media/image41.png"/><Relationship Id="rId34" Type="http://schemas.openxmlformats.org/officeDocument/2006/relationships/image" Target="../media/image25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tags" Target="../tags/tag2.xml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5" Type="http://schemas.openxmlformats.org/officeDocument/2006/relationships/customXml" Target="../ink/ink2.xml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90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8.png"/><Relationship Id="rId18" Type="http://schemas.openxmlformats.org/officeDocument/2006/relationships/image" Target="../media/image63.jpeg"/><Relationship Id="rId26" Type="http://schemas.openxmlformats.org/officeDocument/2006/relationships/image" Target="../media/image71.png"/><Relationship Id="rId3" Type="http://schemas.openxmlformats.org/officeDocument/2006/relationships/tags" Target="../tags/tag5.xml"/><Relationship Id="rId21" Type="http://schemas.openxmlformats.org/officeDocument/2006/relationships/image" Target="../media/image66.jpeg"/><Relationship Id="rId7" Type="http://schemas.openxmlformats.org/officeDocument/2006/relationships/tags" Target="../tags/tag9.xml"/><Relationship Id="rId12" Type="http://schemas.openxmlformats.org/officeDocument/2006/relationships/image" Target="../media/image57.png"/><Relationship Id="rId17" Type="http://schemas.openxmlformats.org/officeDocument/2006/relationships/image" Target="../media/image62.jpeg"/><Relationship Id="rId25" Type="http://schemas.openxmlformats.org/officeDocument/2006/relationships/image" Target="../media/image70.jpeg"/><Relationship Id="rId2" Type="http://schemas.openxmlformats.org/officeDocument/2006/relationships/tags" Target="../tags/tag4.xml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29" Type="http://schemas.openxmlformats.org/officeDocument/2006/relationships/image" Target="../media/image7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29.png"/><Relationship Id="rId5" Type="http://schemas.openxmlformats.org/officeDocument/2006/relationships/tags" Target="../tags/tag7.xml"/><Relationship Id="rId15" Type="http://schemas.openxmlformats.org/officeDocument/2006/relationships/image" Target="../media/image60.jpe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jpeg"/><Relationship Id="rId31" Type="http://schemas.openxmlformats.org/officeDocument/2006/relationships/image" Target="../media/image76.jpeg"/><Relationship Id="rId4" Type="http://schemas.openxmlformats.org/officeDocument/2006/relationships/tags" Target="../tags/tag6.xml"/><Relationship Id="rId9" Type="http://schemas.openxmlformats.org/officeDocument/2006/relationships/image" Target="../media/image54.pn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封面.jpg封面"/>
          <p:cNvPicPr/>
          <p:nvPr/>
        </p:nvPicPr>
        <p:blipFill>
          <a:blip r:embed="rId3"/>
          <a:srcRect l="1707" r="1707"/>
          <a:stretch>
            <a:fillRect/>
          </a:stretch>
        </p:blipFill>
        <p:spPr>
          <a:xfrm rot="21600000">
            <a:off x="0" y="0"/>
            <a:ext cx="7668000" cy="106582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Obraz 5" descr="Obraz zawierający krąg, Czcionka, biały, logo&#10;&#10;Opis wygenerowany automatycznie">
            <a:extLst>
              <a:ext uri="{FF2B5EF4-FFF2-40B4-BE49-F238E27FC236}">
                <a16:creationId xmlns:a16="http://schemas.microsoft.com/office/drawing/2014/main" id="{E0D6DE29-AB43-2990-E55E-941FE8023A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7533" r="5014" b="23701"/>
          <a:stretch/>
        </p:blipFill>
        <p:spPr>
          <a:xfrm>
            <a:off x="4534222" y="436880"/>
            <a:ext cx="2750498" cy="1270000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AC08051-AA05-AB56-34E9-F3DE7D520DD5}"/>
              </a:ext>
            </a:extLst>
          </p:cNvPr>
          <p:cNvSpPr txBox="1"/>
          <p:nvPr/>
        </p:nvSpPr>
        <p:spPr>
          <a:xfrm>
            <a:off x="3375660" y="501904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09707BC-DE64-CC04-1DE4-C216582BCDCA}"/>
              </a:ext>
            </a:extLst>
          </p:cNvPr>
          <p:cNvSpPr txBox="1"/>
          <p:nvPr/>
        </p:nvSpPr>
        <p:spPr>
          <a:xfrm>
            <a:off x="382905" y="617220"/>
            <a:ext cx="3345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itannic Bold" panose="020B0903060703020204" pitchFamily="34" charset="0"/>
              </a:rPr>
              <a:t>KAMSIA</a:t>
            </a:r>
          </a:p>
          <a:p>
            <a:r>
              <a:rPr lang="pl-PL" sz="72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itannic Bold" panose="020B0903060703020204" pitchFamily="34" charset="0"/>
              </a:rPr>
              <a:t>DORSIA</a:t>
            </a:r>
          </a:p>
          <a:p>
            <a:r>
              <a:rPr lang="pl-PL" sz="7200" dirty="0">
                <a:solidFill>
                  <a:schemeClr val="accent3">
                    <a:lumMod val="40000"/>
                    <a:lumOff val="60000"/>
                  </a:schemeClr>
                </a:solidFill>
                <a:latin typeface="Britannic Bold" panose="020B0903060703020204" pitchFamily="34" charset="0"/>
              </a:rPr>
              <a:t>LIVSIA</a:t>
            </a:r>
            <a:endParaRPr lang="en-GB" sz="7200" dirty="0">
              <a:solidFill>
                <a:schemeClr val="accent3">
                  <a:lumMod val="40000"/>
                  <a:lumOff val="6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5179702-8306-0841-BD4E-8F8D544004E9}"/>
              </a:ext>
            </a:extLst>
          </p:cNvPr>
          <p:cNvSpPr txBox="1"/>
          <p:nvPr/>
        </p:nvSpPr>
        <p:spPr>
          <a:xfrm>
            <a:off x="128589" y="9827240"/>
            <a:ext cx="7027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4"/>
                </a:solidFill>
              </a:rPr>
              <a:t>basendom.pl </a:t>
            </a:r>
          </a:p>
        </p:txBody>
      </p:sp>
    </p:spTree>
  </p:cSld>
  <p:clrMapOvr>
    <a:masterClrMapping/>
  </p:clrMapOvr>
  <p:transition spd="slow" advClick="0" advTm="0">
    <p:wipe/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wanna">
            <a:extLst>
              <a:ext uri="{FF2B5EF4-FFF2-40B4-BE49-F238E27FC236}">
                <a16:creationId xmlns:a16="http://schemas.microsoft.com/office/drawing/2014/main" id="{AA23150B-DAF7-BBD7-C25A-8F168AEC8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7" y="6237939"/>
            <a:ext cx="3307759" cy="3384537"/>
          </a:xfrm>
          <a:prstGeom prst="flowChartConnector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78896AFC-5590-12E5-49DC-B94E0FC0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088" y="5176991"/>
            <a:ext cx="91448" cy="121931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7C295473-374B-1878-88AC-82C0488EC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088" y="5176991"/>
            <a:ext cx="91448" cy="121931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E7CB5FDC-046A-2175-EF76-079EC1BC9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628" y="9349188"/>
            <a:ext cx="1664772" cy="840662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0FC4BD0A-2627-2D7C-6CF5-C4AF99B9C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66" y="6785178"/>
            <a:ext cx="1640840" cy="1031241"/>
          </a:xfrm>
          <a:prstGeom prst="rect">
            <a:avLst/>
          </a:prstGeom>
        </p:spPr>
      </p:pic>
      <p:pic>
        <p:nvPicPr>
          <p:cNvPr id="86" name="Obraz 85">
            <a:extLst>
              <a:ext uri="{FF2B5EF4-FFF2-40B4-BE49-F238E27FC236}">
                <a16:creationId xmlns:a16="http://schemas.microsoft.com/office/drawing/2014/main" id="{D36DFDFC-25E0-B848-D456-4722260C1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928" y="5732368"/>
            <a:ext cx="2082234" cy="895907"/>
          </a:xfrm>
          <a:prstGeom prst="rect">
            <a:avLst/>
          </a:prstGeom>
        </p:spPr>
      </p:pic>
      <p:pic>
        <p:nvPicPr>
          <p:cNvPr id="92" name="Obraz 91">
            <a:extLst>
              <a:ext uri="{FF2B5EF4-FFF2-40B4-BE49-F238E27FC236}">
                <a16:creationId xmlns:a16="http://schemas.microsoft.com/office/drawing/2014/main" id="{4B0F7858-FD91-FF30-841C-DA7D748B7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918990"/>
            <a:ext cx="7621900" cy="4758195"/>
          </a:xfrm>
          <a:prstGeom prst="rect">
            <a:avLst/>
          </a:prstGeom>
        </p:spPr>
      </p:pic>
      <p:pic>
        <p:nvPicPr>
          <p:cNvPr id="102" name="Obraz 101">
            <a:extLst>
              <a:ext uri="{FF2B5EF4-FFF2-40B4-BE49-F238E27FC236}">
                <a16:creationId xmlns:a16="http://schemas.microsoft.com/office/drawing/2014/main" id="{8C573278-3183-B8A8-B0E7-D03DA3DF2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618" y="5340401"/>
            <a:ext cx="6873836" cy="252981"/>
          </a:xfrm>
          <a:prstGeom prst="rect">
            <a:avLst/>
          </a:prstGeom>
        </p:spPr>
      </p:pic>
      <p:pic>
        <p:nvPicPr>
          <p:cNvPr id="104" name="Obraz 103">
            <a:extLst>
              <a:ext uri="{FF2B5EF4-FFF2-40B4-BE49-F238E27FC236}">
                <a16:creationId xmlns:a16="http://schemas.microsoft.com/office/drawing/2014/main" id="{9E687D31-EC6F-B7C0-6DF4-D0E8462E17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0112" y="5269690"/>
            <a:ext cx="311787" cy="548688"/>
          </a:xfrm>
          <a:prstGeom prst="rect">
            <a:avLst/>
          </a:prstGeom>
        </p:spPr>
      </p:pic>
      <p:pic>
        <p:nvPicPr>
          <p:cNvPr id="106" name="Obraz 105">
            <a:extLst>
              <a:ext uri="{FF2B5EF4-FFF2-40B4-BE49-F238E27FC236}">
                <a16:creationId xmlns:a16="http://schemas.microsoft.com/office/drawing/2014/main" id="{00ED626F-2F69-BA43-EC1B-FF4EAFF1B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75" y="5030702"/>
            <a:ext cx="442619" cy="548688"/>
          </a:xfrm>
          <a:prstGeom prst="rect">
            <a:avLst/>
          </a:prstGeom>
        </p:spPr>
      </p:pic>
      <p:pic>
        <p:nvPicPr>
          <p:cNvPr id="108" name="Obraz 107">
            <a:extLst>
              <a:ext uri="{FF2B5EF4-FFF2-40B4-BE49-F238E27FC236}">
                <a16:creationId xmlns:a16="http://schemas.microsoft.com/office/drawing/2014/main" id="{0C7C1B88-6CE5-87E1-B020-50682421D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5726" y="1142918"/>
            <a:ext cx="4179947" cy="502276"/>
          </a:xfrm>
          <a:prstGeom prst="rect">
            <a:avLst/>
          </a:prstGeom>
        </p:spPr>
      </p:pic>
      <p:pic>
        <p:nvPicPr>
          <p:cNvPr id="112" name="Obraz 111">
            <a:extLst>
              <a:ext uri="{FF2B5EF4-FFF2-40B4-BE49-F238E27FC236}">
                <a16:creationId xmlns:a16="http://schemas.microsoft.com/office/drawing/2014/main" id="{65C15949-4D0E-D2E0-C30B-C91E5E7BA3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67" y="6876638"/>
            <a:ext cx="1701734" cy="860202"/>
          </a:xfrm>
          <a:prstGeom prst="rect">
            <a:avLst/>
          </a:prstGeom>
        </p:spPr>
      </p:pic>
      <p:pic>
        <p:nvPicPr>
          <p:cNvPr id="114" name="Obraz 113">
            <a:extLst>
              <a:ext uri="{FF2B5EF4-FFF2-40B4-BE49-F238E27FC236}">
                <a16:creationId xmlns:a16="http://schemas.microsoft.com/office/drawing/2014/main" id="{7B781DC8-1AE3-8AAD-5784-B50F3DA908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8092" y="6785177"/>
            <a:ext cx="1780109" cy="1031241"/>
          </a:xfrm>
          <a:prstGeom prst="rect">
            <a:avLst/>
          </a:prstGeom>
        </p:spPr>
      </p:pic>
      <p:pic>
        <p:nvPicPr>
          <p:cNvPr id="116" name="Obraz 115">
            <a:extLst>
              <a:ext uri="{FF2B5EF4-FFF2-40B4-BE49-F238E27FC236}">
                <a16:creationId xmlns:a16="http://schemas.microsoft.com/office/drawing/2014/main" id="{20933DE1-963C-C89F-CD77-F9212173AB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664" y="8568727"/>
            <a:ext cx="1640840" cy="988196"/>
          </a:xfrm>
          <a:prstGeom prst="rect">
            <a:avLst/>
          </a:prstGeom>
        </p:spPr>
      </p:pic>
      <p:pic>
        <p:nvPicPr>
          <p:cNvPr id="120" name="Obraz 119">
            <a:extLst>
              <a:ext uri="{FF2B5EF4-FFF2-40B4-BE49-F238E27FC236}">
                <a16:creationId xmlns:a16="http://schemas.microsoft.com/office/drawing/2014/main" id="{2029DBC5-BD20-1067-6867-BBDF920925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2534" y="6360174"/>
            <a:ext cx="202651" cy="343616"/>
          </a:xfrm>
          <a:prstGeom prst="rect">
            <a:avLst/>
          </a:prstGeom>
        </p:spPr>
      </p:pic>
      <p:pic>
        <p:nvPicPr>
          <p:cNvPr id="128" name="Obraz 127">
            <a:extLst>
              <a:ext uri="{FF2B5EF4-FFF2-40B4-BE49-F238E27FC236}">
                <a16:creationId xmlns:a16="http://schemas.microsoft.com/office/drawing/2014/main" id="{E222C998-5938-A058-F0F8-D762122CC1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93053" y="6436723"/>
            <a:ext cx="175275" cy="190517"/>
          </a:xfrm>
          <a:prstGeom prst="rect">
            <a:avLst/>
          </a:prstGeom>
        </p:spPr>
      </p:pic>
      <p:pic>
        <p:nvPicPr>
          <p:cNvPr id="130" name="Obraz 129">
            <a:extLst>
              <a:ext uri="{FF2B5EF4-FFF2-40B4-BE49-F238E27FC236}">
                <a16:creationId xmlns:a16="http://schemas.microsoft.com/office/drawing/2014/main" id="{54724085-CE3E-C59C-8AA0-AD3B13678F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7353" y="5634349"/>
            <a:ext cx="175275" cy="190517"/>
          </a:xfrm>
          <a:prstGeom prst="rect">
            <a:avLst/>
          </a:prstGeom>
        </p:spPr>
      </p:pic>
      <p:pic>
        <p:nvPicPr>
          <p:cNvPr id="132" name="Obraz 131">
            <a:extLst>
              <a:ext uri="{FF2B5EF4-FFF2-40B4-BE49-F238E27FC236}">
                <a16:creationId xmlns:a16="http://schemas.microsoft.com/office/drawing/2014/main" id="{CBCBC0F2-54B2-6E6A-1726-03785DCACB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222" y="7158710"/>
            <a:ext cx="1780108" cy="793847"/>
          </a:xfrm>
          <a:prstGeom prst="rect">
            <a:avLst/>
          </a:prstGeom>
        </p:spPr>
      </p:pic>
      <p:pic>
        <p:nvPicPr>
          <p:cNvPr id="134" name="Obraz 133">
            <a:extLst>
              <a:ext uri="{FF2B5EF4-FFF2-40B4-BE49-F238E27FC236}">
                <a16:creationId xmlns:a16="http://schemas.microsoft.com/office/drawing/2014/main" id="{219725DC-B01D-FB19-3974-D4CBFAC147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5247" y="6441120"/>
            <a:ext cx="251482" cy="205758"/>
          </a:xfrm>
          <a:prstGeom prst="rect">
            <a:avLst/>
          </a:prstGeom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8CBB5CEE-016D-2655-6B73-88FAA96869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1035" y="6862252"/>
            <a:ext cx="2287841" cy="895456"/>
          </a:xfrm>
          <a:prstGeom prst="rect">
            <a:avLst/>
          </a:prstGeom>
        </p:spPr>
      </p:pic>
      <p:pic>
        <p:nvPicPr>
          <p:cNvPr id="138" name="Obraz 137">
            <a:extLst>
              <a:ext uri="{FF2B5EF4-FFF2-40B4-BE49-F238E27FC236}">
                <a16:creationId xmlns:a16="http://schemas.microsoft.com/office/drawing/2014/main" id="{AE11E2FC-4CF1-59DD-ECFE-A1AC324F6C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3024" y="6436723"/>
            <a:ext cx="1272650" cy="297206"/>
          </a:xfrm>
          <a:prstGeom prst="rect">
            <a:avLst/>
          </a:prstGeom>
        </p:spPr>
      </p:pic>
      <p:pic>
        <p:nvPicPr>
          <p:cNvPr id="140" name="Obraz 139">
            <a:extLst>
              <a:ext uri="{FF2B5EF4-FFF2-40B4-BE49-F238E27FC236}">
                <a16:creationId xmlns:a16="http://schemas.microsoft.com/office/drawing/2014/main" id="{A4E06E94-9FC4-023C-34D6-B0B370CCE3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22836" y="6145441"/>
            <a:ext cx="682049" cy="297206"/>
          </a:xfrm>
          <a:prstGeom prst="rect">
            <a:avLst/>
          </a:prstGeom>
        </p:spPr>
      </p:pic>
      <p:pic>
        <p:nvPicPr>
          <p:cNvPr id="142" name="Obraz 141">
            <a:extLst>
              <a:ext uri="{FF2B5EF4-FFF2-40B4-BE49-F238E27FC236}">
                <a16:creationId xmlns:a16="http://schemas.microsoft.com/office/drawing/2014/main" id="{9AB7284F-AA9F-F900-D04F-58A5F42EF5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33891" y="5564258"/>
            <a:ext cx="731783" cy="233934"/>
          </a:xfrm>
          <a:prstGeom prst="rect">
            <a:avLst/>
          </a:prstGeom>
        </p:spPr>
      </p:pic>
      <p:pic>
        <p:nvPicPr>
          <p:cNvPr id="144" name="Obraz 143">
            <a:extLst>
              <a:ext uri="{FF2B5EF4-FFF2-40B4-BE49-F238E27FC236}">
                <a16:creationId xmlns:a16="http://schemas.microsoft.com/office/drawing/2014/main" id="{231F10F5-F58A-F361-023F-6DB7E630E7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91562" y="5756428"/>
            <a:ext cx="1945772" cy="1026753"/>
          </a:xfrm>
          <a:prstGeom prst="rect">
            <a:avLst/>
          </a:prstGeom>
        </p:spPr>
      </p:pic>
      <p:pic>
        <p:nvPicPr>
          <p:cNvPr id="147" name="Obraz 146">
            <a:extLst>
              <a:ext uri="{FF2B5EF4-FFF2-40B4-BE49-F238E27FC236}">
                <a16:creationId xmlns:a16="http://schemas.microsoft.com/office/drawing/2014/main" id="{E3F61D7B-FD9F-0AD7-C23F-A6B16719969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66288" y="5921204"/>
            <a:ext cx="1882296" cy="978761"/>
          </a:xfrm>
          <a:prstGeom prst="rect">
            <a:avLst/>
          </a:prstGeom>
        </p:spPr>
      </p:pic>
      <p:pic>
        <p:nvPicPr>
          <p:cNvPr id="149" name="Obraz 148">
            <a:extLst>
              <a:ext uri="{FF2B5EF4-FFF2-40B4-BE49-F238E27FC236}">
                <a16:creationId xmlns:a16="http://schemas.microsoft.com/office/drawing/2014/main" id="{E3DE128C-713C-6E69-B031-F062AA86745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2382" y="8614110"/>
            <a:ext cx="1834709" cy="992584"/>
          </a:xfrm>
          <a:prstGeom prst="rect">
            <a:avLst/>
          </a:prstGeom>
        </p:spPr>
      </p:pic>
      <p:pic>
        <p:nvPicPr>
          <p:cNvPr id="153" name="Obraz 152">
            <a:extLst>
              <a:ext uri="{FF2B5EF4-FFF2-40B4-BE49-F238E27FC236}">
                <a16:creationId xmlns:a16="http://schemas.microsoft.com/office/drawing/2014/main" id="{B30ECED1-A2DE-422B-8102-9B798106C20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34733" y="6310431"/>
            <a:ext cx="243861" cy="266723"/>
          </a:xfrm>
          <a:prstGeom prst="rect">
            <a:avLst/>
          </a:prstGeom>
        </p:spPr>
      </p:pic>
      <p:pic>
        <p:nvPicPr>
          <p:cNvPr id="155" name="Obraz 154">
            <a:extLst>
              <a:ext uri="{FF2B5EF4-FFF2-40B4-BE49-F238E27FC236}">
                <a16:creationId xmlns:a16="http://schemas.microsoft.com/office/drawing/2014/main" id="{5155E2EC-8289-8303-01F1-2CE70B0FE55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5484" y="6205174"/>
            <a:ext cx="303177" cy="331600"/>
          </a:xfrm>
          <a:prstGeom prst="rect">
            <a:avLst/>
          </a:prstGeom>
        </p:spPr>
      </p:pic>
      <p:pic>
        <p:nvPicPr>
          <p:cNvPr id="157" name="Obraz 156">
            <a:extLst>
              <a:ext uri="{FF2B5EF4-FFF2-40B4-BE49-F238E27FC236}">
                <a16:creationId xmlns:a16="http://schemas.microsoft.com/office/drawing/2014/main" id="{F62A1D07-1EF9-70D0-5F40-93148CDBAD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10472" y="439556"/>
            <a:ext cx="4372563" cy="483308"/>
          </a:xfrm>
          <a:prstGeom prst="rect">
            <a:avLst/>
          </a:prstGeom>
        </p:spPr>
      </p:pic>
      <p:pic>
        <p:nvPicPr>
          <p:cNvPr id="159" name="Obraz 158">
            <a:extLst>
              <a:ext uri="{FF2B5EF4-FFF2-40B4-BE49-F238E27FC236}">
                <a16:creationId xmlns:a16="http://schemas.microsoft.com/office/drawing/2014/main" id="{59C3FC8D-C7EA-0B4F-CCAC-CB3DB26DBFE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93053" y="6309841"/>
            <a:ext cx="304327" cy="220999"/>
          </a:xfrm>
          <a:prstGeom prst="rect">
            <a:avLst/>
          </a:prstGeom>
        </p:spPr>
      </p:pic>
      <p:pic>
        <p:nvPicPr>
          <p:cNvPr id="161" name="Obraz 160">
            <a:extLst>
              <a:ext uri="{FF2B5EF4-FFF2-40B4-BE49-F238E27FC236}">
                <a16:creationId xmlns:a16="http://schemas.microsoft.com/office/drawing/2014/main" id="{98835F1B-0AAE-8AF1-7D63-0554D66002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88456" y="6948218"/>
            <a:ext cx="273818" cy="420984"/>
          </a:xfrm>
          <a:prstGeom prst="rect">
            <a:avLst/>
          </a:prstGeom>
        </p:spPr>
      </p:pic>
      <p:pic>
        <p:nvPicPr>
          <p:cNvPr id="163" name="Obraz 162">
            <a:extLst>
              <a:ext uri="{FF2B5EF4-FFF2-40B4-BE49-F238E27FC236}">
                <a16:creationId xmlns:a16="http://schemas.microsoft.com/office/drawing/2014/main" id="{D698B3A4-F7BA-EF81-386F-8009E26B7D2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27123" y="5127457"/>
            <a:ext cx="213378" cy="220999"/>
          </a:xfrm>
          <a:prstGeom prst="rect">
            <a:avLst/>
          </a:prstGeom>
        </p:spPr>
      </p:pic>
      <p:pic>
        <p:nvPicPr>
          <p:cNvPr id="165" name="Obraz 164">
            <a:extLst>
              <a:ext uri="{FF2B5EF4-FFF2-40B4-BE49-F238E27FC236}">
                <a16:creationId xmlns:a16="http://schemas.microsoft.com/office/drawing/2014/main" id="{C61D005D-96D0-6720-BCA2-1872EA326B8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53626" y="5538819"/>
            <a:ext cx="3330229" cy="281964"/>
          </a:xfrm>
          <a:prstGeom prst="rect">
            <a:avLst/>
          </a:prstGeom>
        </p:spPr>
      </p:pic>
      <p:pic>
        <p:nvPicPr>
          <p:cNvPr id="167" name="Obraz 166">
            <a:extLst>
              <a:ext uri="{FF2B5EF4-FFF2-40B4-BE49-F238E27FC236}">
                <a16:creationId xmlns:a16="http://schemas.microsoft.com/office/drawing/2014/main" id="{6481D25F-A775-DB4A-B30D-D7BAA1333A5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4226" y="8077778"/>
            <a:ext cx="1082134" cy="434378"/>
          </a:xfrm>
          <a:prstGeom prst="rect">
            <a:avLst/>
          </a:prstGeom>
        </p:spPr>
      </p:pic>
      <p:pic>
        <p:nvPicPr>
          <p:cNvPr id="169" name="Obraz 168">
            <a:extLst>
              <a:ext uri="{FF2B5EF4-FFF2-40B4-BE49-F238E27FC236}">
                <a16:creationId xmlns:a16="http://schemas.microsoft.com/office/drawing/2014/main" id="{34571CFB-B789-B6B5-28FA-ED37EB74979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13051" y="5793957"/>
            <a:ext cx="1082134" cy="405283"/>
          </a:xfrm>
          <a:prstGeom prst="rect">
            <a:avLst/>
          </a:prstGeom>
        </p:spPr>
      </p:pic>
      <p:pic>
        <p:nvPicPr>
          <p:cNvPr id="171" name="Obraz 170">
            <a:extLst>
              <a:ext uri="{FF2B5EF4-FFF2-40B4-BE49-F238E27FC236}">
                <a16:creationId xmlns:a16="http://schemas.microsoft.com/office/drawing/2014/main" id="{8AE4A6C6-5CE5-EC99-FE83-733D658805E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75015" y="6602499"/>
            <a:ext cx="434378" cy="258342"/>
          </a:xfrm>
          <a:prstGeom prst="rect">
            <a:avLst/>
          </a:prstGeom>
        </p:spPr>
      </p:pic>
      <p:pic>
        <p:nvPicPr>
          <p:cNvPr id="173" name="Obraz 172">
            <a:extLst>
              <a:ext uri="{FF2B5EF4-FFF2-40B4-BE49-F238E27FC236}">
                <a16:creationId xmlns:a16="http://schemas.microsoft.com/office/drawing/2014/main" id="{7C47CF12-8AC3-E168-8917-1CB5E53EC6B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57784" y="5751337"/>
            <a:ext cx="1082134" cy="434378"/>
          </a:xfrm>
          <a:prstGeom prst="rect">
            <a:avLst/>
          </a:prstGeom>
        </p:spPr>
      </p:pic>
      <p:pic>
        <p:nvPicPr>
          <p:cNvPr id="175" name="Obraz 174">
            <a:extLst>
              <a:ext uri="{FF2B5EF4-FFF2-40B4-BE49-F238E27FC236}">
                <a16:creationId xmlns:a16="http://schemas.microsoft.com/office/drawing/2014/main" id="{86F427A6-0B95-6B74-32D7-34665AF6522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46211" y="9185441"/>
            <a:ext cx="1082134" cy="434378"/>
          </a:xfrm>
          <a:prstGeom prst="rect">
            <a:avLst/>
          </a:prstGeom>
        </p:spPr>
      </p:pic>
      <p:pic>
        <p:nvPicPr>
          <p:cNvPr id="177" name="Obraz 176">
            <a:extLst>
              <a:ext uri="{FF2B5EF4-FFF2-40B4-BE49-F238E27FC236}">
                <a16:creationId xmlns:a16="http://schemas.microsoft.com/office/drawing/2014/main" id="{D2ED5F10-875B-04C9-83E0-4F0FAD82ADB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23995" y="8953934"/>
            <a:ext cx="683744" cy="434378"/>
          </a:xfrm>
          <a:prstGeom prst="rect">
            <a:avLst/>
          </a:prstGeom>
        </p:spPr>
      </p:pic>
      <p:pic>
        <p:nvPicPr>
          <p:cNvPr id="179" name="Obraz 178">
            <a:extLst>
              <a:ext uri="{FF2B5EF4-FFF2-40B4-BE49-F238E27FC236}">
                <a16:creationId xmlns:a16="http://schemas.microsoft.com/office/drawing/2014/main" id="{78146BFC-102B-2E5B-9F85-F9884BD31B0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98208" y="5928775"/>
            <a:ext cx="1082134" cy="281811"/>
          </a:xfrm>
          <a:prstGeom prst="rect">
            <a:avLst/>
          </a:prstGeom>
        </p:spPr>
      </p:pic>
      <p:pic>
        <p:nvPicPr>
          <p:cNvPr id="181" name="Obraz 180">
            <a:extLst>
              <a:ext uri="{FF2B5EF4-FFF2-40B4-BE49-F238E27FC236}">
                <a16:creationId xmlns:a16="http://schemas.microsoft.com/office/drawing/2014/main" id="{33ED2A8F-1849-8308-E96F-687CACFFD5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46800" y="6682776"/>
            <a:ext cx="1148766" cy="434378"/>
          </a:xfrm>
          <a:prstGeom prst="rect">
            <a:avLst/>
          </a:prstGeom>
        </p:spPr>
      </p:pic>
      <p:pic>
        <p:nvPicPr>
          <p:cNvPr id="185" name="Obraz 184">
            <a:extLst>
              <a:ext uri="{FF2B5EF4-FFF2-40B4-BE49-F238E27FC236}">
                <a16:creationId xmlns:a16="http://schemas.microsoft.com/office/drawing/2014/main" id="{A4723918-276A-09B5-F187-60CE229D12C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190" y="7797979"/>
            <a:ext cx="346388" cy="434378"/>
          </a:xfrm>
          <a:prstGeom prst="rect">
            <a:avLst/>
          </a:prstGeom>
        </p:spPr>
      </p:pic>
      <p:pic>
        <p:nvPicPr>
          <p:cNvPr id="187" name="Obraz 186">
            <a:extLst>
              <a:ext uri="{FF2B5EF4-FFF2-40B4-BE49-F238E27FC236}">
                <a16:creationId xmlns:a16="http://schemas.microsoft.com/office/drawing/2014/main" id="{714C8927-0652-1123-8D6F-61BEF0778C6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752" y="8768265"/>
            <a:ext cx="480109" cy="434378"/>
          </a:xfrm>
          <a:prstGeom prst="rect">
            <a:avLst/>
          </a:prstGeom>
        </p:spPr>
      </p:pic>
      <p:pic>
        <p:nvPicPr>
          <p:cNvPr id="189" name="Obraz 188">
            <a:extLst>
              <a:ext uri="{FF2B5EF4-FFF2-40B4-BE49-F238E27FC236}">
                <a16:creationId xmlns:a16="http://schemas.microsoft.com/office/drawing/2014/main" id="{693C5390-62BF-2067-1785-7FE64A364CB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0473" y="938646"/>
            <a:ext cx="2858889" cy="483308"/>
          </a:xfrm>
          <a:prstGeom prst="rect">
            <a:avLst/>
          </a:prstGeom>
        </p:spPr>
      </p:pic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2B437FDE-7109-8F7E-1693-B173D3DB807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9" y="196989"/>
            <a:ext cx="1685807" cy="9408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5840" y="10115537"/>
            <a:ext cx="316694" cy="241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80"/>
              <a:t>2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DA19F150-FBAF-FBD3-6032-6FBC86DA6148}"/>
                  </a:ext>
                </a:extLst>
              </p14:cNvPr>
              <p14:cNvContentPartPr/>
              <p14:nvPr/>
            </p14:nvContentPartPr>
            <p14:xfrm>
              <a:off x="6803280" y="6955344"/>
              <a:ext cx="360" cy="36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A19F150-FBAF-FBD3-6032-6FBC86DA61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4280" y="69467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943DA8F5-E03F-31FB-0F98-9D41E88CA214}"/>
                  </a:ext>
                </a:extLst>
              </p14:cNvPr>
              <p14:cNvContentPartPr/>
              <p14:nvPr/>
            </p14:nvContentPartPr>
            <p14:xfrm>
              <a:off x="3894480" y="6319224"/>
              <a:ext cx="1915920" cy="142272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943DA8F5-E03F-31FB-0F98-9D41E88CA2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85840" y="6310584"/>
                <a:ext cx="1933560" cy="14403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Obraz 10" descr="Obraz zawierający elektronika, Urządzenie elektroniczne, tekst, gadżet">
            <a:extLst>
              <a:ext uri="{FF2B5EF4-FFF2-40B4-BE49-F238E27FC236}">
                <a16:creationId xmlns:a16="http://schemas.microsoft.com/office/drawing/2014/main" id="{C22F436D-3B88-0E8D-368E-47D5703E9E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12" y="6319224"/>
            <a:ext cx="2908800" cy="1459272"/>
          </a:xfrm>
          <a:prstGeom prst="rect">
            <a:avLst/>
          </a:prstGeom>
        </p:spPr>
      </p:pic>
      <p:pic>
        <p:nvPicPr>
          <p:cNvPr id="14" name="Obraz 13" descr="Obraz zawierający elektronika, Urządzenie elektroniczne, gadżet, multimedia&#10;&#10;Opis wygenerowany automatycznie">
            <a:extLst>
              <a:ext uri="{FF2B5EF4-FFF2-40B4-BE49-F238E27FC236}">
                <a16:creationId xmlns:a16="http://schemas.microsoft.com/office/drawing/2014/main" id="{BD08480F-89EC-2C3B-1CE8-94A007FC58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4" y="2009794"/>
            <a:ext cx="3577632" cy="2042337"/>
          </a:xfrm>
          <a:prstGeom prst="rect">
            <a:avLst/>
          </a:prstGeom>
        </p:spPr>
      </p:pic>
      <p:pic>
        <p:nvPicPr>
          <p:cNvPr id="17" name="Obraz 16" descr="Obraz zawierający cylinder, Kubeł na śmieci, kosz">
            <a:extLst>
              <a:ext uri="{FF2B5EF4-FFF2-40B4-BE49-F238E27FC236}">
                <a16:creationId xmlns:a16="http://schemas.microsoft.com/office/drawing/2014/main" id="{D580277A-9543-4F7E-6EEE-569E74C97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1" y="6319224"/>
            <a:ext cx="2485152" cy="1993803"/>
          </a:xfrm>
          <a:prstGeom prst="rect">
            <a:avLst/>
          </a:prstGeom>
        </p:spPr>
      </p:pic>
      <p:pic>
        <p:nvPicPr>
          <p:cNvPr id="19" name="Obraz 18" descr="Obraz zawierający tekst, elektronika, bateria&#10;&#10;Opis wygenerowany automatycznie">
            <a:extLst>
              <a:ext uri="{FF2B5EF4-FFF2-40B4-BE49-F238E27FC236}">
                <a16:creationId xmlns:a16="http://schemas.microsoft.com/office/drawing/2014/main" id="{6F3E7758-86BA-F810-10C6-A9B29D15E6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05" y="4514273"/>
            <a:ext cx="2547737" cy="1728901"/>
          </a:xfrm>
          <a:prstGeom prst="rect">
            <a:avLst/>
          </a:prstGeom>
        </p:spPr>
      </p:pic>
      <p:pic>
        <p:nvPicPr>
          <p:cNvPr id="23" name="Obraz 22" descr="Obraz zawierający łazienka, zlew, wanna&#10;&#10;Opis wygenerowany automatycznie">
            <a:extLst>
              <a:ext uri="{FF2B5EF4-FFF2-40B4-BE49-F238E27FC236}">
                <a16:creationId xmlns:a16="http://schemas.microsoft.com/office/drawing/2014/main" id="{DDA708E0-B3E2-CEC8-865A-271F73F5C5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71" y="1936296"/>
            <a:ext cx="2041314" cy="2217790"/>
          </a:xfrm>
          <a:prstGeom prst="rect">
            <a:avLst/>
          </a:prstGeom>
        </p:spPr>
      </p:pic>
      <p:pic>
        <p:nvPicPr>
          <p:cNvPr id="25" name="Obraz 24" descr="Obraz zawierający zegar, w pomieszczeniu&#10;&#10;Opis wygenerowany automatycznie">
            <a:extLst>
              <a:ext uri="{FF2B5EF4-FFF2-40B4-BE49-F238E27FC236}">
                <a16:creationId xmlns:a16="http://schemas.microsoft.com/office/drawing/2014/main" id="{88993470-DBB3-30C2-B4AD-9EC78CEBD5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2" y="4604577"/>
            <a:ext cx="2802086" cy="1824795"/>
          </a:xfrm>
          <a:prstGeom prst="rect">
            <a:avLst/>
          </a:prstGeom>
        </p:spPr>
      </p:pic>
      <p:pic>
        <p:nvPicPr>
          <p:cNvPr id="27" name="Obraz 26" descr="Obraz zawierający meble, pudełko, design">
            <a:extLst>
              <a:ext uri="{FF2B5EF4-FFF2-40B4-BE49-F238E27FC236}">
                <a16:creationId xmlns:a16="http://schemas.microsoft.com/office/drawing/2014/main" id="{404B17BC-B0CA-6DAA-AC95-3B98BDE88C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74" y="6429372"/>
            <a:ext cx="3863675" cy="2043936"/>
          </a:xfrm>
          <a:prstGeom prst="rect">
            <a:avLst/>
          </a:prstGeom>
        </p:spPr>
      </p:pic>
      <p:pic>
        <p:nvPicPr>
          <p:cNvPr id="31" name="Obraz 30" descr="Obraz zawierający zrzut ekranu, światło&#10;&#10;Opis wygenerowany automatycznie">
            <a:extLst>
              <a:ext uri="{FF2B5EF4-FFF2-40B4-BE49-F238E27FC236}">
                <a16:creationId xmlns:a16="http://schemas.microsoft.com/office/drawing/2014/main" id="{051C2B39-7BF4-7C90-F0B5-3ADE755258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" y="8743461"/>
            <a:ext cx="1396444" cy="1467702"/>
          </a:xfrm>
          <a:prstGeom prst="rect">
            <a:avLst/>
          </a:prstGeom>
        </p:spPr>
      </p:pic>
      <p:pic>
        <p:nvPicPr>
          <p:cNvPr id="33" name="Obraz 32" descr="Obraz zawierający zrzut ekranu, Jaskrawoniebieski, niebieskie, światło&#10;&#10;Opis wygenerowany automatycznie">
            <a:extLst>
              <a:ext uri="{FF2B5EF4-FFF2-40B4-BE49-F238E27FC236}">
                <a16:creationId xmlns:a16="http://schemas.microsoft.com/office/drawing/2014/main" id="{0EA9524A-DDB2-DBB7-73F5-3A61D235DB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37" y="8743461"/>
            <a:ext cx="1396444" cy="1467702"/>
          </a:xfrm>
          <a:prstGeom prst="rect">
            <a:avLst/>
          </a:prstGeom>
        </p:spPr>
      </p:pic>
      <p:pic>
        <p:nvPicPr>
          <p:cNvPr id="35" name="Obraz 34" descr="Obraz zawierający zrzut ekranu, fiołek, fioletowy, światło">
            <a:extLst>
              <a:ext uri="{FF2B5EF4-FFF2-40B4-BE49-F238E27FC236}">
                <a16:creationId xmlns:a16="http://schemas.microsoft.com/office/drawing/2014/main" id="{038F3238-7F4E-FED7-8583-37383129BE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19" y="8765435"/>
            <a:ext cx="1418223" cy="1467702"/>
          </a:xfrm>
          <a:prstGeom prst="rect">
            <a:avLst/>
          </a:prstGeom>
        </p:spPr>
      </p:pic>
      <p:pic>
        <p:nvPicPr>
          <p:cNvPr id="39" name="Obraz 38" descr="Obraz zawierający zrzut ekranu, światło&#10;&#10;Opis wygenerowany automatycznie">
            <a:extLst>
              <a:ext uri="{FF2B5EF4-FFF2-40B4-BE49-F238E27FC236}">
                <a16:creationId xmlns:a16="http://schemas.microsoft.com/office/drawing/2014/main" id="{C5885158-CFED-8519-79C2-2BDBA3F5A3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47" y="8765435"/>
            <a:ext cx="1418223" cy="1467702"/>
          </a:xfrm>
          <a:prstGeom prst="rect">
            <a:avLst/>
          </a:prstGeom>
        </p:spPr>
      </p:pic>
      <p:pic>
        <p:nvPicPr>
          <p:cNvPr id="41" name="Obraz 40" descr="Obraz zawierający zrzut ekranu, design">
            <a:extLst>
              <a:ext uri="{FF2B5EF4-FFF2-40B4-BE49-F238E27FC236}">
                <a16:creationId xmlns:a16="http://schemas.microsoft.com/office/drawing/2014/main" id="{1415C672-FE00-99A3-AB40-6937D477E3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94" y="8756563"/>
            <a:ext cx="1418223" cy="1467702"/>
          </a:xfrm>
          <a:prstGeom prst="rect">
            <a:avLst/>
          </a:prstGeom>
        </p:spPr>
      </p:pic>
      <p:pic>
        <p:nvPicPr>
          <p:cNvPr id="43" name="Obraz 42" descr="Obraz zawierający wentylator/wyznawca&#10;&#10;Opis wygenerowany automatycznie">
            <a:extLst>
              <a:ext uri="{FF2B5EF4-FFF2-40B4-BE49-F238E27FC236}">
                <a16:creationId xmlns:a16="http://schemas.microsoft.com/office/drawing/2014/main" id="{E406C188-D7DF-F484-B043-3AA892EA48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56" y="8754448"/>
            <a:ext cx="1403514" cy="1467703"/>
          </a:xfrm>
          <a:prstGeom prst="rect">
            <a:avLst/>
          </a:prstGeom>
        </p:spPr>
      </p:pic>
      <p:pic>
        <p:nvPicPr>
          <p:cNvPr id="45" name="Obraz 44" descr="Obraz zawierający czarne, sylwetka, czarne i białe, monochromatyzm&#10;&#10;Opis wygenerowany automatycznie">
            <a:extLst>
              <a:ext uri="{FF2B5EF4-FFF2-40B4-BE49-F238E27FC236}">
                <a16:creationId xmlns:a16="http://schemas.microsoft.com/office/drawing/2014/main" id="{312F4C3F-3A68-04FC-A075-973A072E91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8" y="411599"/>
            <a:ext cx="4975043" cy="1127858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D782AC8E-78E4-7DEA-F767-F859E7C2C11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47775" y="7787368"/>
            <a:ext cx="198137" cy="137136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A3FCA7C5-097D-9CEB-75D7-CA8AF796DE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34744" y="5135077"/>
            <a:ext cx="198137" cy="205758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A8204D8A-56F1-F274-6412-84FA7457639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92800" y="8015193"/>
            <a:ext cx="680720" cy="275322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2C83954D-657A-1701-1079-0BAE74CD93E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74451" y="8049975"/>
            <a:ext cx="198137" cy="205758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A6FED8C3-23D2-382F-6040-54BA082D7C2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34625" y="3885154"/>
            <a:ext cx="1737963" cy="286659"/>
          </a:xfrm>
          <a:prstGeom prst="rect">
            <a:avLst/>
          </a:prstGeom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F0FA9994-6F78-8B5C-8090-E29AD6B0027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34744" y="5135077"/>
            <a:ext cx="198137" cy="205758"/>
          </a:xfrm>
          <a:prstGeom prst="rect">
            <a:avLst/>
          </a:prstGeom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90671F27-367E-B8B7-900A-3EA57320AAA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72566" y="8658120"/>
            <a:ext cx="198137" cy="205758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D0EA027F-9ED3-90E4-4BFC-A00808904F4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34744" y="10108284"/>
            <a:ext cx="198137" cy="205758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D8FC691E-F9B0-C62B-BB72-5FC6FB607C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4917" y="7814937"/>
            <a:ext cx="198137" cy="205758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3B482CD1-20A9-12E1-3520-AE28CA0ED99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71634" y="6245541"/>
            <a:ext cx="2600954" cy="312871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B12C7810-5335-965E-18FC-F2B3CBFC1E6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06902" y="7967661"/>
            <a:ext cx="198137" cy="205758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AA8BC59-4669-8ADD-6414-0E64D9EB912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88797" y="8138683"/>
            <a:ext cx="884723" cy="343823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8B1DB46E-47FE-929B-267A-33A8783B8FD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23985" y="8243685"/>
            <a:ext cx="198137" cy="205758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513D3505-619F-44B0-C3B5-CB3392A16DC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78871" y="8039310"/>
            <a:ext cx="723963" cy="419136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86C9F4A7-D85C-9AA3-E76E-9AFF774B9C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21977" y="7956707"/>
            <a:ext cx="1973751" cy="647756"/>
          </a:xfrm>
          <a:prstGeom prst="rect">
            <a:avLst/>
          </a:prstGeom>
        </p:spPr>
      </p:pic>
      <p:pic>
        <p:nvPicPr>
          <p:cNvPr id="79" name="Obraz 78">
            <a:extLst>
              <a:ext uri="{FF2B5EF4-FFF2-40B4-BE49-F238E27FC236}">
                <a16:creationId xmlns:a16="http://schemas.microsoft.com/office/drawing/2014/main" id="{9E75E3B1-EC34-04E9-93C3-44B0804591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5495" y="8002986"/>
            <a:ext cx="2171888" cy="594412"/>
          </a:xfrm>
          <a:prstGeom prst="rect">
            <a:avLst/>
          </a:prstGeom>
        </p:spPr>
      </p:pic>
      <p:pic>
        <p:nvPicPr>
          <p:cNvPr id="81" name="Obraz 80">
            <a:extLst>
              <a:ext uri="{FF2B5EF4-FFF2-40B4-BE49-F238E27FC236}">
                <a16:creationId xmlns:a16="http://schemas.microsoft.com/office/drawing/2014/main" id="{4E87200B-1932-E893-3994-1E39D24A094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85495" y="5940733"/>
            <a:ext cx="2316681" cy="670618"/>
          </a:xfrm>
          <a:prstGeom prst="rect">
            <a:avLst/>
          </a:prstGeom>
        </p:spPr>
      </p:pic>
      <p:pic>
        <p:nvPicPr>
          <p:cNvPr id="87" name="Obraz 86">
            <a:extLst>
              <a:ext uri="{FF2B5EF4-FFF2-40B4-BE49-F238E27FC236}">
                <a16:creationId xmlns:a16="http://schemas.microsoft.com/office/drawing/2014/main" id="{EA33AA98-794E-5AC7-2B97-7A7BC965A16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330636" y="5973854"/>
            <a:ext cx="2888230" cy="602032"/>
          </a:xfrm>
          <a:prstGeom prst="rect">
            <a:avLst/>
          </a:prstGeom>
        </p:spPr>
      </p:pic>
      <p:pic>
        <p:nvPicPr>
          <p:cNvPr id="89" name="Obraz 88">
            <a:extLst>
              <a:ext uri="{FF2B5EF4-FFF2-40B4-BE49-F238E27FC236}">
                <a16:creationId xmlns:a16="http://schemas.microsoft.com/office/drawing/2014/main" id="{E95289C9-ED37-AF89-95ED-4ACF2A0A08C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78792" y="3840191"/>
            <a:ext cx="1996613" cy="472481"/>
          </a:xfrm>
          <a:prstGeom prst="rect">
            <a:avLst/>
          </a:prstGeom>
        </p:spPr>
      </p:pic>
      <p:pic>
        <p:nvPicPr>
          <p:cNvPr id="91" name="Obraz 90">
            <a:extLst>
              <a:ext uri="{FF2B5EF4-FFF2-40B4-BE49-F238E27FC236}">
                <a16:creationId xmlns:a16="http://schemas.microsoft.com/office/drawing/2014/main" id="{559FF0FF-7060-BE5E-925B-8242C6D4FFD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2231" y="3820686"/>
            <a:ext cx="2728196" cy="518205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EA455459-2283-6556-AA0D-09F90B89308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33067" y="1246180"/>
            <a:ext cx="2561413" cy="457682"/>
          </a:xfrm>
          <a:prstGeom prst="rect">
            <a:avLst/>
          </a:prstGeom>
        </p:spPr>
      </p:pic>
      <p:pic>
        <p:nvPicPr>
          <p:cNvPr id="97" name="Obraz 96">
            <a:extLst>
              <a:ext uri="{FF2B5EF4-FFF2-40B4-BE49-F238E27FC236}">
                <a16:creationId xmlns:a16="http://schemas.microsoft.com/office/drawing/2014/main" id="{5ECB9DD8-6BA6-1E36-FF04-B498964657F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27123" y="5127457"/>
            <a:ext cx="213378" cy="220999"/>
          </a:xfrm>
          <a:prstGeom prst="rect">
            <a:avLst/>
          </a:prstGeom>
        </p:spPr>
      </p:pic>
      <p:pic>
        <p:nvPicPr>
          <p:cNvPr id="99" name="Obraz 98">
            <a:extLst>
              <a:ext uri="{FF2B5EF4-FFF2-40B4-BE49-F238E27FC236}">
                <a16:creationId xmlns:a16="http://schemas.microsoft.com/office/drawing/2014/main" id="{8253594D-9EBE-FE30-229E-F4398642D92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315381" y="1062099"/>
            <a:ext cx="213378" cy="220999"/>
          </a:xfrm>
          <a:prstGeom prst="rect">
            <a:avLst/>
          </a:prstGeom>
        </p:spPr>
      </p:pic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70D34B37-0D49-30D2-1D8E-E098B327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99" y="352254"/>
            <a:ext cx="2000250" cy="11163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436585" y="9591654"/>
            <a:ext cx="709295" cy="192878"/>
          </a:xfrm>
          <a:prstGeom prst="rect">
            <a:avLst/>
          </a:prstGeom>
        </p:spPr>
      </p:pic>
      <p:pic>
        <p:nvPicPr>
          <p:cNvPr id="100" name="picture 1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5684886" y="9616542"/>
            <a:ext cx="684407" cy="197856"/>
          </a:xfrm>
          <a:prstGeom prst="rect">
            <a:avLst/>
          </a:prstGeom>
        </p:spPr>
      </p:pic>
      <p:pic>
        <p:nvPicPr>
          <p:cNvPr id="106" name="picture 1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099550" y="9614675"/>
            <a:ext cx="701828" cy="15616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964679" y="9643296"/>
            <a:ext cx="318560" cy="181679"/>
            <a:chOff x="3991" y="15493"/>
            <a:chExt cx="782" cy="446"/>
          </a:xfrm>
        </p:grpSpPr>
        <p:pic>
          <p:nvPicPr>
            <p:cNvPr id="124" name="picture 12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rot="21600000">
              <a:off x="3991" y="15493"/>
              <a:ext cx="782" cy="282"/>
            </a:xfrm>
            <a:prstGeom prst="rect">
              <a:avLst/>
            </a:prstGeom>
          </p:spPr>
        </p:pic>
        <p:pic>
          <p:nvPicPr>
            <p:cNvPr id="142" name="picture 14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rot="21600000">
              <a:off x="4042" y="15843"/>
              <a:ext cx="675" cy="96"/>
            </a:xfrm>
            <a:prstGeom prst="rect">
              <a:avLst/>
            </a:prstGeom>
          </p:spPr>
        </p:pic>
      </p:grpSp>
      <p:pic>
        <p:nvPicPr>
          <p:cNvPr id="4" name="图片 3" descr="C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969" y="8854983"/>
            <a:ext cx="699962" cy="699962"/>
          </a:xfrm>
          <a:prstGeom prst="rect">
            <a:avLst/>
          </a:prstGeom>
        </p:spPr>
      </p:pic>
      <p:pic>
        <p:nvPicPr>
          <p:cNvPr id="7" name="图片 6" descr="ETL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0932" y="8854361"/>
            <a:ext cx="699962" cy="699962"/>
          </a:xfrm>
          <a:prstGeom prst="rect">
            <a:avLst/>
          </a:prstGeom>
        </p:spPr>
      </p:pic>
      <p:pic>
        <p:nvPicPr>
          <p:cNvPr id="16" name="图片 15" descr="IO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7443" y="8849384"/>
            <a:ext cx="699962" cy="699962"/>
          </a:xfrm>
          <a:prstGeom prst="rect">
            <a:avLst/>
          </a:prstGeom>
        </p:spPr>
      </p:pic>
      <p:pic>
        <p:nvPicPr>
          <p:cNvPr id="17" name="图片 16" descr="SAA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1681" y="8843784"/>
            <a:ext cx="699962" cy="699962"/>
          </a:xfrm>
          <a:prstGeom prst="rect">
            <a:avLst/>
          </a:prstGeom>
        </p:spPr>
      </p:pic>
      <p:pic>
        <p:nvPicPr>
          <p:cNvPr id="18" name="图片 17" descr="ROH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64296" y="8855606"/>
            <a:ext cx="699962" cy="699962"/>
          </a:xfrm>
          <a:prstGeom prst="rect">
            <a:avLst/>
          </a:prstGeom>
        </p:spPr>
      </p:pic>
      <p:pic>
        <p:nvPicPr>
          <p:cNvPr id="19" name="图片 18" descr="REACH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80607" y="8848762"/>
            <a:ext cx="699962" cy="699962"/>
          </a:xfrm>
          <a:prstGeom prst="rect">
            <a:avLst/>
          </a:prstGeom>
        </p:spPr>
      </p:pic>
      <p:pic>
        <p:nvPicPr>
          <p:cNvPr id="20" name="图片 19" descr="CQC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5650" y="8859961"/>
            <a:ext cx="699962" cy="699962"/>
          </a:xfrm>
          <a:prstGeom prst="rect">
            <a:avLst/>
          </a:prstGeom>
        </p:spPr>
      </p:pic>
      <p:pic>
        <p:nvPicPr>
          <p:cNvPr id="11" name="图片 10" descr="H:\临时\有灯光\新建文件夹（10-11）\IMG_9207.jpgIMG_920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rcRect l="11626" r="11626"/>
          <a:stretch>
            <a:fillRect/>
          </a:stretch>
        </p:blipFill>
        <p:spPr>
          <a:xfrm>
            <a:off x="422418" y="4862401"/>
            <a:ext cx="2780559" cy="2563416"/>
          </a:xfrm>
          <a:prstGeom prst="rect">
            <a:avLst/>
          </a:prstGeom>
          <a:noFill/>
        </p:spPr>
      </p:pic>
      <p:pic>
        <p:nvPicPr>
          <p:cNvPr id="22" name="picture 22" descr="H:\A改图\2023拍照抠图\2023-5-6拍照（改）\3530\M-3530 (31).jpgM-3530 (3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/>
          <a:srcRect t="5965" b="7106"/>
          <a:stretch>
            <a:fillRect/>
          </a:stretch>
        </p:blipFill>
        <p:spPr>
          <a:xfrm>
            <a:off x="385086" y="2355605"/>
            <a:ext cx="2892553" cy="2606969"/>
          </a:xfrm>
          <a:prstGeom prst="rect">
            <a:avLst/>
          </a:prstGeom>
        </p:spPr>
      </p:pic>
      <p:sp>
        <p:nvSpPr>
          <p:cNvPr id="62" name="textbox 62"/>
          <p:cNvSpPr/>
          <p:nvPr/>
        </p:nvSpPr>
        <p:spPr>
          <a:xfrm>
            <a:off x="611781" y="7473085"/>
            <a:ext cx="6672765" cy="3215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27940" algn="l" rtl="0" eaLnBrk="0">
              <a:lnSpc>
                <a:spcPct val="116000"/>
              </a:lnSpc>
              <a:tabLst>
                <a:tab pos="4597400" algn="l"/>
              </a:tabLst>
            </a:pPr>
            <a:r>
              <a:rPr lang="pl-PL" sz="980" kern="0" spc="-2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KOLORY WANNY</a:t>
            </a:r>
          </a:p>
          <a:p>
            <a:pPr marL="27940" algn="l" rtl="0" eaLnBrk="0">
              <a:lnSpc>
                <a:spcPct val="116000"/>
              </a:lnSpc>
              <a:tabLst>
                <a:tab pos="4597400" algn="l"/>
              </a:tabLst>
            </a:pPr>
            <a:r>
              <a:rPr lang="pl-PL" sz="800" kern="0" spc="-2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BATH</a:t>
            </a:r>
            <a:r>
              <a:rPr lang="pl-PL" sz="980" kern="0" spc="-2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pl-PL" sz="800" kern="0" spc="-2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TUB COLOR</a:t>
            </a:r>
            <a:endParaRPr lang="en-US" sz="800" strike="sngStrike" kern="0" spc="-2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textbox 74"/>
          <p:cNvSpPr/>
          <p:nvPr/>
        </p:nvSpPr>
        <p:spPr>
          <a:xfrm>
            <a:off x="566774" y="1345473"/>
            <a:ext cx="2180147" cy="2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E3E3F">
                    <a:alpha val="19607"/>
                  </a:srgbClr>
                </a:solidFill>
              </a14:hiddenFill>
            </a:ext>
          </a:extLst>
        </p:spPr>
        <p:txBody>
          <a:bodyPr vert="horz" wrap="square" lIns="0" tIns="0" rIns="0" bIns="0"/>
          <a:lstStyle/>
          <a:p>
            <a:pPr algn="l" rtl="0" eaLnBrk="0">
              <a:lnSpc>
                <a:spcPct val="121000"/>
              </a:lnSpc>
            </a:pPr>
            <a:endParaRPr lang="en-US" altLang="en-US" sz="295" dirty="0"/>
          </a:p>
          <a:p>
            <a:pPr marL="37465" algn="l" rtl="0" eaLnBrk="0">
              <a:lnSpc>
                <a:spcPct val="90000"/>
              </a:lnSpc>
              <a:spcBef>
                <a:spcPts val="0"/>
              </a:spcBef>
            </a:pPr>
            <a:r>
              <a:rPr lang="pl-PL" sz="1370" b="1" kern="0" spc="-50" dirty="0">
                <a:solidFill>
                  <a:srgbClr val="03030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ILOŚĆ MIEJSC</a:t>
            </a:r>
            <a:endParaRPr lang="en-US" altLang="en-US" sz="1370" dirty="0"/>
          </a:p>
        </p:txBody>
      </p:sp>
      <p:sp>
        <p:nvSpPr>
          <p:cNvPr id="80" name="textbox 80"/>
          <p:cNvSpPr/>
          <p:nvPr/>
        </p:nvSpPr>
        <p:spPr>
          <a:xfrm>
            <a:off x="4989294" y="7842277"/>
            <a:ext cx="1415870" cy="2472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r>
              <a:rPr lang="en-US" sz="980" kern="0" spc="1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pl-PL" sz="980" kern="0" spc="10" dirty="0">
                <a:solidFill>
                  <a:srgbClr val="1074BC">
                    <a:alpha val="100000"/>
                  </a:srgbClr>
                </a:solidFill>
                <a:latin typeface="Abadi" panose="020F050202020403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KOLOR POKRYWY</a:t>
            </a:r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endParaRPr lang="pl-PL" sz="400" kern="0" spc="10" dirty="0">
              <a:solidFill>
                <a:srgbClr val="1074BC">
                  <a:alpha val="100000"/>
                </a:srgbClr>
              </a:solidFill>
              <a:latin typeface="Abadi" panose="020F0502020204030204" pitchFamily="34" charset="0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r>
              <a:rPr lang="pl-PL" sz="800" kern="0" spc="10" dirty="0">
                <a:solidFill>
                  <a:srgbClr val="1074BC">
                    <a:alpha val="100000"/>
                  </a:srgbClr>
                </a:solidFill>
                <a:latin typeface="Abadi" panose="020F0502020204030204" pitchFamily="34" charset="0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COVER COLOR</a:t>
            </a:r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endParaRPr lang="pl-PL" sz="800" kern="0" spc="10" dirty="0">
              <a:solidFill>
                <a:srgbClr val="1074B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r>
              <a:rPr lang="pl-PL" sz="800" strike="sngStrike" kern="0" spc="1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800" strike="sngStrike" kern="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sz="800" strike="sngStrike" kern="0" spc="0" dirty="0">
              <a:solidFill>
                <a:srgbClr val="1074B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2" name="textbox 82"/>
          <p:cNvSpPr/>
          <p:nvPr/>
        </p:nvSpPr>
        <p:spPr>
          <a:xfrm>
            <a:off x="406863" y="8782810"/>
            <a:ext cx="6853404" cy="1020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3000"/>
              </a:lnSpc>
              <a:tabLst>
                <a:tab pos="7125335" algn="l"/>
              </a:tabLst>
            </a:pPr>
            <a:r>
              <a:rPr sz="685" strike="sngStrike" kern="0" spc="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lang="en-US" altLang="en-US" sz="685" dirty="0"/>
          </a:p>
        </p:txBody>
      </p:sp>
      <p:sp>
        <p:nvSpPr>
          <p:cNvPr id="104" name="textbox 104"/>
          <p:cNvSpPr/>
          <p:nvPr/>
        </p:nvSpPr>
        <p:spPr>
          <a:xfrm>
            <a:off x="1900737" y="1589691"/>
            <a:ext cx="938260" cy="71551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41000"/>
              </a:lnSpc>
            </a:pPr>
            <a:r>
              <a:rPr sz="1175" kern="0" spc="-6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pl-PL" sz="1175" kern="0" spc="-60" dirty="0" err="1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eżak</a:t>
            </a:r>
            <a:r>
              <a:rPr sz="1175" kern="0" spc="-6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pl-PL" sz="1175" kern="0" spc="-6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x </a:t>
            </a:r>
            <a:r>
              <a:rPr lang="en-US" sz="1175" kern="0" spc="-6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pl-PL" sz="1175" dirty="0"/>
              <a:t> </a:t>
            </a:r>
            <a:r>
              <a:rPr lang="en-US" sz="1175" kern="0" spc="-2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pl-PL" sz="1175" kern="0" spc="-20" dirty="0" err="1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iedzenia</a:t>
            </a:r>
            <a:r>
              <a:rPr lang="pl-PL" sz="1175" kern="0" spc="-2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x</a:t>
            </a:r>
            <a:r>
              <a:rPr sz="1175" kern="0" spc="-7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175" kern="0" spc="-70" dirty="0">
                <a:solidFill>
                  <a:srgbClr val="3E3E3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</a:p>
        </p:txBody>
      </p:sp>
      <p:pic>
        <p:nvPicPr>
          <p:cNvPr id="112" name="picture 112" descr="H:\A改图\场景素材\座位透明.png座位透明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21600000">
            <a:off x="609074" y="1861587"/>
            <a:ext cx="270030" cy="229587"/>
          </a:xfrm>
          <a:prstGeom prst="rect">
            <a:avLst/>
          </a:prstGeom>
        </p:spPr>
      </p:pic>
      <p:pic>
        <p:nvPicPr>
          <p:cNvPr id="114" name="picture 114" descr="H:\A改图\场景素材\躺位透明.png躺位透明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21600000">
            <a:off x="609074" y="1589691"/>
            <a:ext cx="319805" cy="271896"/>
          </a:xfrm>
          <a:prstGeom prst="rect">
            <a:avLst/>
          </a:prstGeom>
        </p:spPr>
      </p:pic>
      <p:sp>
        <p:nvSpPr>
          <p:cNvPr id="6" name="textbox 40"/>
          <p:cNvSpPr/>
          <p:nvPr>
            <p:custDataLst>
              <p:tags r:id="rId3"/>
            </p:custDataLst>
          </p:nvPr>
        </p:nvSpPr>
        <p:spPr>
          <a:xfrm>
            <a:off x="566766" y="353568"/>
            <a:ext cx="2710874" cy="6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6A0D2"/>
                </a:solidFill>
              </a14:hiddenFill>
            </a:ext>
          </a:extLst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sz="1400" b="1" kern="0" spc="-30" baseline="-3000" dirty="0">
              <a:solidFill>
                <a:srgbClr val="36A0D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picture 112" descr="H:\A改图\场景素材\座位透明.png座位透明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21600000">
            <a:off x="784531" y="1861587"/>
            <a:ext cx="270030" cy="229587"/>
          </a:xfrm>
          <a:prstGeom prst="rect">
            <a:avLst/>
          </a:prstGeom>
        </p:spPr>
      </p:pic>
      <p:pic>
        <p:nvPicPr>
          <p:cNvPr id="8" name="picture 112" descr="H:\A改图\场景素材\座位透明.png座位透明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21600000">
            <a:off x="959988" y="1861587"/>
            <a:ext cx="270030" cy="229587"/>
          </a:xfrm>
          <a:prstGeom prst="rect">
            <a:avLst/>
          </a:prstGeom>
        </p:spPr>
      </p:pic>
      <p:pic>
        <p:nvPicPr>
          <p:cNvPr id="9" name="picture 112" descr="H:\A改图\场景素材\座位透明.png座位透明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21600000">
            <a:off x="1310903" y="1861587"/>
            <a:ext cx="270030" cy="229587"/>
          </a:xfrm>
          <a:prstGeom prst="rect">
            <a:avLst/>
          </a:prstGeom>
        </p:spPr>
      </p:pic>
      <p:pic>
        <p:nvPicPr>
          <p:cNvPr id="10" name="picture 112" descr="H:\A改图\场景素材\座位透明.png座位透明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21600000">
            <a:off x="1135445" y="1861587"/>
            <a:ext cx="270030" cy="229587"/>
          </a:xfrm>
          <a:prstGeom prst="rect">
            <a:avLst/>
          </a:prstGeom>
        </p:spPr>
      </p:pic>
      <p:sp>
        <p:nvSpPr>
          <p:cNvPr id="12" name="textbox 80"/>
          <p:cNvSpPr/>
          <p:nvPr>
            <p:custDataLst>
              <p:tags r:id="rId4"/>
            </p:custDataLst>
          </p:nvPr>
        </p:nvSpPr>
        <p:spPr>
          <a:xfrm>
            <a:off x="630412" y="8255915"/>
            <a:ext cx="3365835" cy="38810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r>
              <a:rPr lang="pl-PL" sz="980" kern="0" spc="1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KOLOR DESKI</a:t>
            </a:r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endParaRPr lang="pl-PL" sz="400" kern="0" spc="10" dirty="0">
              <a:solidFill>
                <a:srgbClr val="1074BC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3000"/>
              </a:lnSpc>
              <a:tabLst>
                <a:tab pos="1232535" algn="l"/>
              </a:tabLst>
            </a:pPr>
            <a:r>
              <a:rPr lang="pl-PL" sz="800" kern="0" spc="1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BOARD COLOR</a:t>
            </a:r>
            <a:r>
              <a:rPr lang="en-US" sz="800" kern="0" spc="10" dirty="0">
                <a:solidFill>
                  <a:srgbClr val="1074B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sz="800" dirty="0">
              <a:sym typeface="+mn-ea"/>
            </a:endParaRPr>
          </a:p>
        </p:txBody>
      </p:sp>
      <p:graphicFrame>
        <p:nvGraphicFramePr>
          <p:cNvPr id="23" name="table 54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27433564"/>
              </p:ext>
            </p:extLst>
          </p:nvPr>
        </p:nvGraphicFramePr>
        <p:xfrm>
          <a:off x="3378434" y="1564824"/>
          <a:ext cx="3952875" cy="5304517"/>
        </p:xfrm>
        <a:graphic>
          <a:graphicData uri="http://schemas.openxmlformats.org/drawingml/2006/table">
            <a:tbl>
              <a:tblPr firstRow="1" bandRow="1">
                <a:tableStyleId>{30F9D4DD-23FA-4A1F-B4F3-994118A7BB89}</a:tableStyleId>
              </a:tblPr>
              <a:tblGrid>
                <a:gridCol w="154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532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Miejsca siedzące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6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-</a:t>
                      </a:r>
                      <a:r>
                        <a:rPr lang="pl-PL" alt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osobowa</a:t>
                      </a:r>
                      <a:r>
                        <a:rPr lang="en-US" alt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(5 </a:t>
                      </a:r>
                      <a:r>
                        <a:rPr lang="pl-PL" alt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siedzeń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+ 1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leżak</a:t>
                      </a:r>
                      <a:r>
                        <a:rPr 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）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Wymiary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2000 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mm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* 2000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mm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* 880mm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Pojemność wody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l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W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aga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310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kg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Materiał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Akryl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75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Lucite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USA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35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System sterowania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USA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Balboa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system(</a:t>
                      </a:r>
                      <a:r>
                        <a:rPr lang="en-GB" sz="1200" dirty="0"/>
                        <a:t>GS500/VL260)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Dysze masażu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35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75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szt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85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Pompa masażu /filtra 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2,2kW=</a:t>
                      </a:r>
                      <a:r>
                        <a:rPr lang="en-US" alt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HP</a:t>
                      </a:r>
                      <a:r>
                        <a:rPr lang="pl-PL" altLang="zh-CN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230V (pompa masażu/filtra o zmiennej prędkości)</a:t>
                      </a:r>
                      <a:endParaRPr lang="zh-CN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Podgrzewacz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USA Balboa </a:t>
                      </a: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3KW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51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Ozon</a:t>
                      </a:r>
                      <a:r>
                        <a:rPr lang="pl-PL" sz="1175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owanie</a:t>
                      </a:r>
                      <a:r>
                        <a:rPr lang="pl-PL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lang="pl-PL" sz="1175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fitracja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Podwójny system filtracji z ozonatorem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38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Obudowa PS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Tak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Konstrukcja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Stal nierdzewna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LED lights</a:t>
                      </a: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16</a:t>
                      </a: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sztuk mini LED 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Schody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Tak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Oświetlenie narożnika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Tak = </a:t>
                      </a:r>
                      <a:r>
                        <a:rPr lang="en-US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4</a:t>
                      </a: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x Led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Obudowa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Deska kompozytowa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  <a:sym typeface="+mn-ea"/>
                        </a:rPr>
                        <a:t>Izolacja termiczna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Tak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Pokrywa termiczna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Tak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05436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Poduszki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Tak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4217569738"/>
                  </a:ext>
                </a:extLst>
              </a:tr>
              <a:tr h="248464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Głośniki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pl-PL" altLang="en-US" sz="1175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Wodoodporne głośniki z Bluetooth</a:t>
                      </a:r>
                      <a:endParaRPr lang="en-US" altLang="en-US" sz="1175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12443" marR="12443" marT="12443" marB="44796" anchor="ctr"/>
                </a:tc>
                <a:extLst>
                  <a:ext uri="{0D108BD9-81ED-4DB2-BD59-A6C34878D82A}">
                    <a16:rowId xmlns:a16="http://schemas.microsoft.com/office/drawing/2014/main" val="3271223466"/>
                  </a:ext>
                </a:extLst>
              </a:tr>
            </a:tbl>
          </a:graphicData>
        </a:graphic>
      </p:graphicFrame>
      <p:pic>
        <p:nvPicPr>
          <p:cNvPr id="34" name="Obraz 33" descr="Obraz zawierający tekst, zrzut ekranu, Prostokąt, design&#10;&#10;Opis wygenerowany automatycznie">
            <a:extLst>
              <a:ext uri="{FF2B5EF4-FFF2-40B4-BE49-F238E27FC236}">
                <a16:creationId xmlns:a16="http://schemas.microsoft.com/office/drawing/2014/main" id="{1A8D21A0-1780-861E-11A6-FBBD8B330C8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99" y="8249151"/>
            <a:ext cx="637320" cy="526853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FD27B44-B48E-4D5D-1EB4-47C231C149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83" y="7318221"/>
            <a:ext cx="800169" cy="1262974"/>
          </a:xfrm>
          <a:prstGeom prst="rect">
            <a:avLst/>
          </a:prstGeom>
        </p:spPr>
      </p:pic>
      <p:pic>
        <p:nvPicPr>
          <p:cNvPr id="39" name="Obraz 38" descr="Obraz zawierający broń, sylwetka&#10;&#10;Opis wygenerowany automatycznie">
            <a:extLst>
              <a:ext uri="{FF2B5EF4-FFF2-40B4-BE49-F238E27FC236}">
                <a16:creationId xmlns:a16="http://schemas.microsoft.com/office/drawing/2014/main" id="{D6F80B3B-8646-A131-2AD4-32B8AC6A28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78" y="7308190"/>
            <a:ext cx="1280271" cy="1262975"/>
          </a:xfrm>
          <a:prstGeom prst="rect">
            <a:avLst/>
          </a:prstGeom>
        </p:spPr>
      </p:pic>
      <p:pic>
        <p:nvPicPr>
          <p:cNvPr id="41" name="Obraz 40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BEC8DCA6-B6A6-4D0C-98C1-79BA33DB6A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05" y="7308061"/>
            <a:ext cx="777307" cy="1262974"/>
          </a:xfrm>
          <a:prstGeom prst="rect">
            <a:avLst/>
          </a:prstGeom>
        </p:spPr>
      </p:pic>
      <p:pic>
        <p:nvPicPr>
          <p:cNvPr id="48" name="Obraz 47" descr="Obraz zawierający zrzut ekranu, czarne, Prostokąt, szary&#10;&#10;Opis wygenerowany automatycznie">
            <a:extLst>
              <a:ext uri="{FF2B5EF4-FFF2-40B4-BE49-F238E27FC236}">
                <a16:creationId xmlns:a16="http://schemas.microsoft.com/office/drawing/2014/main" id="{5995A98A-A0AB-02EF-F819-C3A156ECD17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31" y="8126332"/>
            <a:ext cx="852181" cy="784758"/>
          </a:xfrm>
          <a:prstGeom prst="rect">
            <a:avLst/>
          </a:prstGeom>
        </p:spPr>
      </p:pic>
      <p:pic>
        <p:nvPicPr>
          <p:cNvPr id="50" name="Obraz 49" descr="Obraz zawierający zrzut ekranu, czarne, szary, linia&#10;&#10;Opis wygenerowany automatycznie">
            <a:extLst>
              <a:ext uri="{FF2B5EF4-FFF2-40B4-BE49-F238E27FC236}">
                <a16:creationId xmlns:a16="http://schemas.microsoft.com/office/drawing/2014/main" id="{DCFAFD2B-28A1-41F8-9EBD-A4F11677E46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26" y="8136246"/>
            <a:ext cx="699962" cy="778432"/>
          </a:xfrm>
          <a:prstGeom prst="rect">
            <a:avLst/>
          </a:prstGeom>
        </p:spPr>
      </p:pic>
      <p:pic>
        <p:nvPicPr>
          <p:cNvPr id="52" name="Obraz 51" descr="Obraz zawierający zrzut ekranu, czarne, szary, linia&#10;&#10;Opis wygenerowany automatycznie">
            <a:extLst>
              <a:ext uri="{FF2B5EF4-FFF2-40B4-BE49-F238E27FC236}">
                <a16:creationId xmlns:a16="http://schemas.microsoft.com/office/drawing/2014/main" id="{F497C8F2-09F2-12D7-388B-93FDB062B57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28" y="8136247"/>
            <a:ext cx="709187" cy="78727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23" y="97241"/>
            <a:ext cx="2449802" cy="1248232"/>
          </a:xfrm>
          <a:prstGeom prst="rect">
            <a:avLst/>
          </a:prstGeom>
        </p:spPr>
      </p:pic>
      <p:pic>
        <p:nvPicPr>
          <p:cNvPr id="13" name="Obraz 1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54C7BD2D-5FD0-8276-36FB-435EC8295B7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" y="192449"/>
            <a:ext cx="2090328" cy="11665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09B5940-F223-8B0E-4C3C-87C9C892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450F8-6224-4266-95AF-46CA05AAA7DC}" type="slidenum">
              <a:rPr lang="en-GB" smtClean="0"/>
              <a:t>5</a:t>
            </a:fld>
            <a:endParaRPr lang="en-GB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8" y="139862"/>
            <a:ext cx="4297160" cy="318989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042360" y="1181772"/>
            <a:ext cx="2140680" cy="584775"/>
          </a:xfrm>
          <a:prstGeom prst="rect">
            <a:avLst/>
          </a:prstGeom>
          <a:gradFill>
            <a:gsLst>
              <a:gs pos="0">
                <a:srgbClr val="91C4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l-PL" sz="3200" dirty="0"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KAMSIA</a:t>
            </a:r>
            <a:r>
              <a:rPr lang="pl-PL" dirty="0"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8" y="3440366"/>
            <a:ext cx="4297160" cy="31118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8" y="6737025"/>
            <a:ext cx="4263527" cy="28704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042360" y="4530129"/>
            <a:ext cx="1929009" cy="584775"/>
          </a:xfrm>
          <a:prstGeom prst="rect">
            <a:avLst/>
          </a:prstGeom>
          <a:gradFill>
            <a:gsLst>
              <a:gs pos="0">
                <a:srgbClr val="36A0D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Elephant" panose="02020904090505020303" pitchFamily="18" charset="0"/>
              </a:rPr>
              <a:t>LIVSIA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963753" y="7787235"/>
            <a:ext cx="2297893" cy="584775"/>
          </a:xfrm>
          <a:prstGeom prst="rect">
            <a:avLst/>
          </a:prstGeom>
          <a:gradFill>
            <a:gsLst>
              <a:gs pos="0">
                <a:srgbClr val="1074B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Elephant" panose="02020904090505020303" pitchFamily="18" charset="0"/>
              </a:rPr>
              <a:t>DORSIA</a:t>
            </a:r>
          </a:p>
        </p:txBody>
      </p:sp>
      <p:pic>
        <p:nvPicPr>
          <p:cNvPr id="10" name="Obraz 9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6EE7F3FC-608C-0431-67D6-7802926A1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46" y="8959021"/>
            <a:ext cx="2718036" cy="15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20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2ZDA0ZjE3ODJmMDZhOTNiOGQxYmRjMzE3ZTBjZm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17*395"/>
  <p:tag name="TABLE_ENDDRAG_RECT" val="260*169*317*395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2.27086614173226,&quot;width&quot;:781.6188976377953}"/>
  <p:tag name="KSO_WM_UNIT_PLACING_PICTURE_USER_RELATIVERECTANGLE" val="{&quot;bottom&quot;:0,&quot;left&quot;:0,&quot;right&quot;:0,&quot;top&quot;:0}"/>
  <p:tag name="KSO_WM_UNIT_PLACING_PICTURE_COLLAGE_RELATIVERECTANGLE" val="{&quot;bottom&quot;:0.14903902159348148,&quot;left&quot;:0,&quot;right&quot;:0,&quot;top&quot;:0.14903902159348148}"/>
  <p:tag name="KSO_WM_UNIT_PLACING_PICTURE_COLLAGE_VIEWPORT" val="{&quot;height&quot;:156.46132061931186,&quot;width&quot;:617.230188318164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.42677165354331,&quot;width&quot;:675.140157480315}"/>
  <p:tag name="KSO_WM_UNIT_PLACING_PICTURE_USER_RELATIVERECTANGLE" val="{&quot;bottom&quot;:0,&quot;left&quot;:0,&quot;right&quot;:0,&quot;top&quot;:0}"/>
  <p:tag name="KSO_WM_UNIT_PLACING_PICTURE_COLLAGE_RELATIVERECTANGLE" val="{&quot;bottom&quot;:0,&quot;left&quot;:0.21828247912390686,&quot;right&quot;:0.21828247912390686,&quot;top&quot;:0}"/>
  <p:tag name="KSO_WM_UNIT_PLACING_PICTURE_COLLAGE_VIEWPORT" val="{&quot;height&quot;:156.46132061931186,&quot;width&quot;:617.2301883181649}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13466</TotalTime>
  <Words>154</Words>
  <Application>Microsoft Office PowerPoint</Application>
  <PresentationFormat>Niestandardowy</PresentationFormat>
  <Paragraphs>68</Paragraphs>
  <Slides>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3" baseType="lpstr">
      <vt:lpstr>微软雅黑</vt:lpstr>
      <vt:lpstr>Abadi</vt:lpstr>
      <vt:lpstr>Arial</vt:lpstr>
      <vt:lpstr>Britannic Bold</vt:lpstr>
      <vt:lpstr>Calibri</vt:lpstr>
      <vt:lpstr>Calibri Light</vt:lpstr>
      <vt:lpstr>Elephant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Kamila</dc:creator>
  <cp:lastModifiedBy>Dorota Rosenhof</cp:lastModifiedBy>
  <cp:revision>58</cp:revision>
  <dcterms:created xsi:type="dcterms:W3CDTF">2023-10-12T10:05:00Z</dcterms:created>
  <dcterms:modified xsi:type="dcterms:W3CDTF">2024-12-02T15:23:21Z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2023-10-21T13:20:32Z</vt:filetime>
  </property>
  <property fmtid="{D5CDD505-2E9C-101B-9397-08002B2CF9AE}" pid="4" name="ICV">
    <vt:lpwstr>08B7C807BA58479F8FF47A6F71062D5B_13</vt:lpwstr>
  </property>
  <property fmtid="{D5CDD505-2E9C-101B-9397-08002B2CF9AE}" pid="5" name="KSOProductBuildVer">
    <vt:lpwstr>2052-12.1.0.15712</vt:lpwstr>
  </property>
</Properties>
</file>